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8" d="100"/>
          <a:sy n="78" d="100"/>
        </p:scale>
        <p:origin x="49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Guidance and practices to support the health and wellbeing of young people, families and staff</a:t>
            </a:r>
            <a:br>
              <a:rPr lang="en-GB" dirty="0"/>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Wallace High School,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Stirling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smtClean="0">
                <a:solidFill>
                  <a:srgbClr val="002060"/>
                </a:solidFill>
                <a:latin typeface="Arial" panose="020B0604020202020204" pitchFamily="34" charset="0"/>
                <a:cs typeface="Arial" panose="020B0604020202020204" pitchFamily="34" charset="0"/>
              </a:rPr>
              <a:t>Wallace High School </a:t>
            </a:r>
            <a:endParaRPr lang="en-US" dirty="0"/>
          </a:p>
        </p:txBody>
      </p:sp>
      <p:sp>
        <p:nvSpPr>
          <p:cNvPr id="5" name="Rectangle 4"/>
          <p:cNvSpPr/>
          <p:nvPr/>
        </p:nvSpPr>
        <p:spPr>
          <a:xfrm>
            <a:off x="1021647" y="2194271"/>
            <a:ext cx="9312166" cy="721864"/>
          </a:xfrm>
          <a:prstGeom prst="rect">
            <a:avLst/>
          </a:prstGeom>
        </p:spPr>
        <p:txBody>
          <a:bodyPr wrap="square">
            <a:spAutoFit/>
          </a:bodyPr>
          <a:lstStyle/>
          <a:p>
            <a:pPr algn="just">
              <a:lnSpc>
                <a:spcPct val="107000"/>
              </a:lnSpc>
              <a:spcAft>
                <a:spcPts val="800"/>
              </a:spcAft>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578603" y="1947929"/>
            <a:ext cx="11014683" cy="4307846"/>
          </a:xfrm>
          <a:prstGeom prst="rect">
            <a:avLst/>
          </a:prstGeom>
        </p:spPr>
        <p:txBody>
          <a:bodyPr wrap="square">
            <a:spAutoFit/>
          </a:bodyPr>
          <a:lstStyle/>
          <a:p>
            <a:pPr algn="just">
              <a:lnSpc>
                <a:spcPct val="107000"/>
              </a:lnSpc>
              <a:spcAft>
                <a:spcPts val="0"/>
              </a:spcAft>
            </a:pPr>
            <a:r>
              <a:rPr lang="en-GB" sz="1600">
                <a:latin typeface="Arial" panose="020B0604020202020204" pitchFamily="34" charset="0"/>
                <a:ea typeface="Times New Roman" panose="02020603050405020304" pitchFamily="18" charset="0"/>
                <a:cs typeface="Times New Roman" panose="02020603050405020304" pitchFamily="18" charset="0"/>
              </a:rPr>
              <a:t>The senior leadership team have led the development of guidance and practices to support the health and wellbeing of young people, families and staff that take account of local and national guidance. </a:t>
            </a:r>
            <a:r>
              <a:rPr lang="en-GB" sz="1600" dirty="0">
                <a:latin typeface="Arial" panose="020B0604020202020204" pitchFamily="34" charset="0"/>
                <a:ea typeface="Times New Roman" panose="02020603050405020304" pitchFamily="18" charset="0"/>
                <a:cs typeface="Times New Roman" panose="02020603050405020304" pitchFamily="18" charset="0"/>
              </a:rPr>
              <a:t>Careful consideration has been given to the physical safety of all and risk assessments are personalised for identified young people and some members of staff to take account of their individual needs. The school app has been used well to communicate with parents and the wider school community on health and safety procedures and protocols. This includes appropriate links and signposting to relevant documents. </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GB" sz="1600" dirty="0">
                <a:latin typeface="Arial" panose="020B0604020202020204" pitchFamily="34" charset="0"/>
                <a:ea typeface="Times New Roman" panose="02020603050405020304" pitchFamily="18" charset="0"/>
                <a:cs typeface="Times New Roman" panose="02020603050405020304" pitchFamily="18" charset="0"/>
              </a:rPr>
              <a:t> </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GB" sz="1600" dirty="0">
                <a:latin typeface="Arial" panose="020B0604020202020204" pitchFamily="34" charset="0"/>
                <a:ea typeface="Times New Roman" panose="02020603050405020304" pitchFamily="18" charset="0"/>
                <a:cs typeface="Times New Roman" panose="02020603050405020304" pitchFamily="18" charset="0"/>
              </a:rPr>
              <a:t>Staff reviewed the core health and wellbeing curriculum to take account of the challenges arising as a result of remote learning. Physical education and personal and social education are promoted and delivered through a range of fun challenges and activities, including motivational videos.</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GB" sz="1600" dirty="0">
                <a:latin typeface="Arial" panose="020B0604020202020204" pitchFamily="34" charset="0"/>
                <a:ea typeface="Times New Roman" panose="02020603050405020304" pitchFamily="18" charset="0"/>
                <a:cs typeface="Times New Roman" panose="02020603050405020304" pitchFamily="18" charset="0"/>
              </a:rPr>
              <a:t> </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GB" sz="1600" dirty="0">
                <a:latin typeface="Arial" panose="020B0604020202020204" pitchFamily="34" charset="0"/>
                <a:ea typeface="Times New Roman" panose="02020603050405020304" pitchFamily="18" charset="0"/>
                <a:cs typeface="Times New Roman" panose="02020603050405020304" pitchFamily="18" charset="0"/>
              </a:rPr>
              <a:t>The senior leadership team maintain a good knowledge of their community and young people’s needs by meeting regularly with key staff to monitor wellbeing. As a result, bespoke support is offered timeously to those who need it. For example, the pastoral team, community link workers and the mental health counsellor provide personalised support for identified young people through phone calls, garden gate visits and community wellbeing walks. Young people, who need to, access the established mental wellbeing hub zone in the school library.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1789</TotalTime>
  <Words>279</Words>
  <Application>Microsoft Office PowerPoint</Application>
  <PresentationFormat>Widescreen</PresentationFormat>
  <Paragraphs>9</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Helvetica</vt:lpstr>
      <vt:lpstr>Helvetica Light</vt:lpstr>
      <vt:lpstr>Times New Roman</vt:lpstr>
      <vt:lpstr>Office Theme</vt:lpstr>
      <vt:lpstr>Guidance and practices to support the health and wellbeing of young people, families and staff   Wallace High School,  Stirling Council  </vt:lpstr>
      <vt:lpstr>Wallace High School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45</cp:revision>
  <dcterms:created xsi:type="dcterms:W3CDTF">2021-02-02T15:43:17Z</dcterms:created>
  <dcterms:modified xsi:type="dcterms:W3CDTF">2021-03-12T12:20:16Z</dcterms:modified>
</cp:coreProperties>
</file>