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0" r:id="rId2"/>
    <p:sldId id="259" r:id="rId3"/>
    <p:sldId id="262"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36" autoAdjust="0"/>
    <p:restoredTop sz="94663"/>
  </p:normalViewPr>
  <p:slideViewPr>
    <p:cSldViewPr snapToGrid="0">
      <p:cViewPr varScale="1">
        <p:scale>
          <a:sx n="73" d="100"/>
          <a:sy n="73" d="100"/>
        </p:scale>
        <p:origin x="44" y="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04/03/2021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9BF720EB-ED07-4474-ACB4-984DBF59C6BA@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cid:2caa1de3-a382-450e-8220-2bd02995ff6f"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t>The </a:t>
            </a:r>
            <a:r>
              <a:rPr lang="en-GB" dirty="0"/>
              <a:t>role of feedback in developing </a:t>
            </a:r>
            <a:r>
              <a:rPr lang="en-GB" dirty="0" smtClean="0"/>
              <a:t>consistent online resources</a:t>
            </a:r>
            <a:r>
              <a:rPr lang="en-GB" dirty="0"/>
              <a:t/>
            </a:r>
            <a:br>
              <a:rPr lang="en-GB" dirty="0"/>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Redburn School, </a:t>
            </a:r>
            <a:br>
              <a:rPr lang="en-GB" b="1"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North Lanarkshire Council </a:t>
            </a:r>
            <a:r>
              <a:rPr lang="en-US" dirty="0"/>
              <a:t/>
            </a:r>
            <a:br>
              <a:rPr lang="en-US" dirty="0"/>
            </a:br>
            <a:endParaRPr lang="en-US" dirty="0"/>
          </a:p>
        </p:txBody>
      </p:sp>
      <p:pic>
        <p:nvPicPr>
          <p:cNvPr id="6" name="Picture 5"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 name="Picture 9" descr="cid:9BF720EB-ED07-4474-ACB4-984DBF59C6BA@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923302" y="1379788"/>
            <a:ext cx="4910421" cy="4405875"/>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Redburn School – case study  </a:t>
            </a:r>
            <a:endParaRPr lang="en-US" dirty="0"/>
          </a:p>
        </p:txBody>
      </p:sp>
      <p:sp>
        <p:nvSpPr>
          <p:cNvPr id="6" name="TextBox 5"/>
          <p:cNvSpPr txBox="1"/>
          <p:nvPr/>
        </p:nvSpPr>
        <p:spPr>
          <a:xfrm>
            <a:off x="578604" y="2239130"/>
            <a:ext cx="10536240" cy="3293209"/>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Using parental feedback the school challenged themselves to think about they could present online learning experiences to learners and their families in a way that was accessible to them. </a:t>
            </a:r>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Having engaged with the virtual classroom produced by North Lanarkshire, Education and F</a:t>
            </a:r>
            <a:r>
              <a:rPr lang="en-GB" sz="1600" dirty="0" smtClean="0">
                <a:latin typeface="Arial" panose="020B0604020202020204" pitchFamily="34" charset="0"/>
                <a:cs typeface="Arial" panose="020B0604020202020204" pitchFamily="34" charset="0"/>
              </a:rPr>
              <a:t>amilies, </a:t>
            </a:r>
            <a:r>
              <a:rPr lang="en-GB" sz="1600" dirty="0">
                <a:latin typeface="Arial" panose="020B0604020202020204" pitchFamily="34" charset="0"/>
                <a:cs typeface="Arial" panose="020B0604020202020204" pitchFamily="34" charset="0"/>
              </a:rPr>
              <a:t>the digital lead in school began the process of developing a virtual classroom for the pupils at Redburn. It was modelled on the authority format but initially selected the areas of literacy, numeracy and health and wellbeing. Utilising the symbols that are used to support communication across the school, a simple, one touch access to a wide variety of online resources and lesson activities was created. </a:t>
            </a:r>
            <a:endParaRPr lang="en-GB" sz="1600" dirty="0" smtClean="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p>
            <a:r>
              <a:rPr lang="en-GB" sz="1600" dirty="0" smtClean="0">
                <a:latin typeface="Arial" panose="020B0604020202020204" pitchFamily="34" charset="0"/>
                <a:cs typeface="Arial" panose="020B0604020202020204" pitchFamily="34" charset="0"/>
              </a:rPr>
              <a:t>Having </a:t>
            </a:r>
            <a:r>
              <a:rPr lang="en-GB" sz="1600" dirty="0">
                <a:latin typeface="Arial" panose="020B0604020202020204" pitchFamily="34" charset="0"/>
                <a:cs typeface="Arial" panose="020B0604020202020204" pitchFamily="34" charset="0"/>
              </a:rPr>
              <a:t>established this as a format to present online learning experiences, teachers have been able to create class specific virtual classrooms where they have delivered a weekly programme of lessons targeted specifically to meet the needs of the pupils in their class. </a:t>
            </a:r>
          </a:p>
          <a:p>
            <a:endParaRPr lang="en-GB"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p:cNvPicPr/>
          <p:nvPr/>
        </p:nvPicPr>
        <p:blipFill rotWithShape="1">
          <a:blip r:embed="rId2" r:link="rId3" cstate="print">
            <a:extLst>
              <a:ext uri="{28A0092B-C50C-407E-A947-70E740481C1C}">
                <a14:useLocalDpi xmlns:a14="http://schemas.microsoft.com/office/drawing/2010/main" val="0"/>
              </a:ext>
            </a:extLst>
          </a:blip>
          <a:srcRect t="32226" b="15549"/>
          <a:stretch/>
        </p:blipFill>
        <p:spPr bwMode="auto">
          <a:xfrm>
            <a:off x="6673955" y="830082"/>
            <a:ext cx="5093970" cy="5766028"/>
          </a:xfrm>
          <a:prstGeom prst="rect">
            <a:avLst/>
          </a:prstGeom>
          <a:noFill/>
          <a:ln>
            <a:noFill/>
          </a:ln>
          <a:extLst>
            <a:ext uri="{53640926-AAD7-44D8-BBD7-CCE9431645EC}">
              <a14:shadowObscured xmlns:a14="http://schemas.microsoft.com/office/drawing/2010/main"/>
            </a:ext>
          </a:extLst>
        </p:spPr>
      </p:pic>
      <p:sp>
        <p:nvSpPr>
          <p:cNvPr id="5" name="TextBox 4"/>
          <p:cNvSpPr txBox="1"/>
          <p:nvPr/>
        </p:nvSpPr>
        <p:spPr>
          <a:xfrm>
            <a:off x="665825" y="1819923"/>
            <a:ext cx="6081204" cy="3970318"/>
          </a:xfrm>
          <a:prstGeom prst="rect">
            <a:avLst/>
          </a:prstGeom>
          <a:noFill/>
        </p:spPr>
        <p:txBody>
          <a:bodyPr wrap="square" rtlCol="0">
            <a:spAutoFit/>
          </a:bodyPr>
          <a:lstStyle/>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a:t>
            </a:r>
            <a:r>
              <a:rPr lang="en-GB">
                <a:latin typeface="Arial" panose="020B0604020202020204" pitchFamily="34" charset="0"/>
                <a:cs typeface="Arial" panose="020B0604020202020204" pitchFamily="34" charset="0"/>
              </a:rPr>
              <a:t>school </a:t>
            </a:r>
            <a:r>
              <a:rPr lang="en-GB" smtClean="0">
                <a:latin typeface="Arial" panose="020B0604020202020204" pitchFamily="34" charset="0"/>
                <a:cs typeface="Arial" panose="020B0604020202020204" pitchFamily="34" charset="0"/>
              </a:rPr>
              <a:t>has </a:t>
            </a:r>
            <a:r>
              <a:rPr lang="en-GB" dirty="0">
                <a:latin typeface="Arial" panose="020B0604020202020204" pitchFamily="34" charset="0"/>
                <a:cs typeface="Arial" panose="020B0604020202020204" pitchFamily="34" charset="0"/>
              </a:rPr>
              <a:t>also vastly increased their use of video lessons as this was something parents had requested: these can also be accessed by families through the virtual classroom.  As part of digital partnership arrangements with 5 other </a:t>
            </a:r>
            <a:r>
              <a:rPr lang="en-GB" dirty="0" err="1">
                <a:latin typeface="Arial" panose="020B0604020202020204" pitchFamily="34" charset="0"/>
                <a:cs typeface="Arial" panose="020B0604020202020204" pitchFamily="34" charset="0"/>
              </a:rPr>
              <a:t>ASN</a:t>
            </a:r>
            <a:r>
              <a:rPr lang="en-GB" dirty="0">
                <a:latin typeface="Arial" panose="020B0604020202020204" pitchFamily="34" charset="0"/>
                <a:cs typeface="Arial" panose="020B0604020202020204" pitchFamily="34" charset="0"/>
              </a:rPr>
              <a:t> schools these resources are available through teams to help them with their digital offer.</a:t>
            </a:r>
          </a:p>
          <a:p>
            <a:r>
              <a:rPr lang="en-GB" dirty="0">
                <a:latin typeface="Arial" panose="020B0604020202020204" pitchFamily="34" charset="0"/>
                <a:cs typeface="Arial" panose="020B0604020202020204" pitchFamily="34" charset="0"/>
              </a:rPr>
              <a:t> </a:t>
            </a:r>
          </a:p>
          <a:p>
            <a:r>
              <a:rPr lang="en-GB" dirty="0" smtClean="0">
                <a:latin typeface="Arial" panose="020B0604020202020204" pitchFamily="34" charset="0"/>
                <a:cs typeface="Arial" panose="020B0604020202020204" pitchFamily="34" charset="0"/>
              </a:rPr>
              <a:t>In </a:t>
            </a:r>
            <a:r>
              <a:rPr lang="en-GB" dirty="0">
                <a:latin typeface="Arial" panose="020B0604020202020204" pitchFamily="34" charset="0"/>
                <a:cs typeface="Arial" panose="020B0604020202020204" pitchFamily="34" charset="0"/>
              </a:rPr>
              <a:t>addition to the school based activity Redburn's digital lead has also worked in partnership with the Digital Inclusion Lead in Education and Families. An </a:t>
            </a:r>
            <a:r>
              <a:rPr lang="en-GB" dirty="0" err="1">
                <a:latin typeface="Arial" panose="020B0604020202020204" pitchFamily="34" charset="0"/>
                <a:cs typeface="Arial" panose="020B0604020202020204" pitchFamily="34" charset="0"/>
              </a:rPr>
              <a:t>ASN</a:t>
            </a:r>
            <a:r>
              <a:rPr lang="en-GB" dirty="0">
                <a:latin typeface="Arial" panose="020B0604020202020204" pitchFamily="34" charset="0"/>
                <a:cs typeface="Arial" panose="020B0604020202020204" pitchFamily="34" charset="0"/>
              </a:rPr>
              <a:t> specific virtual classroom is now part of the generic local authority offer for all schools and </a:t>
            </a:r>
            <a:r>
              <a:rPr lang="en-GB" dirty="0" err="1">
                <a:latin typeface="Arial" panose="020B0604020202020204" pitchFamily="34" charset="0"/>
                <a:cs typeface="Arial" panose="020B0604020202020204" pitchFamily="34" charset="0"/>
              </a:rPr>
              <a:t>ELC</a:t>
            </a:r>
            <a:r>
              <a:rPr lang="en-GB" dirty="0">
                <a:latin typeface="Arial" panose="020B0604020202020204" pitchFamily="34" charset="0"/>
                <a:cs typeface="Arial" panose="020B0604020202020204" pitchFamily="34" charset="0"/>
              </a:rPr>
              <a:t> to access if appropriate. </a:t>
            </a:r>
          </a:p>
          <a:p>
            <a:endParaRPr lang="en-GB" dirty="0"/>
          </a:p>
        </p:txBody>
      </p:sp>
      <p:sp>
        <p:nvSpPr>
          <p:cNvPr id="6"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Redburn School – continued</a:t>
            </a:r>
            <a:endParaRPr lang="en-US" dirty="0"/>
          </a:p>
        </p:txBody>
      </p:sp>
    </p:spTree>
    <p:extLst>
      <p:ext uri="{BB962C8B-B14F-4D97-AF65-F5344CB8AC3E}">
        <p14:creationId xmlns:p14="http://schemas.microsoft.com/office/powerpoint/2010/main" val="2055391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547</TotalTime>
  <Words>304</Words>
  <Application>Microsoft Office PowerPoint</Application>
  <PresentationFormat>Widescreen</PresentationFormat>
  <Paragraphs>14</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Helvetica</vt:lpstr>
      <vt:lpstr>Helvetica Light</vt:lpstr>
      <vt:lpstr>Office Theme</vt:lpstr>
      <vt:lpstr>The role of feedback in developing consistent online resources   Redburn School,  North Lanarkshire Council  </vt:lpstr>
      <vt:lpstr>Redburn School – case study  </vt:lpstr>
      <vt:lpstr>Redburn School – continued</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37</cp:revision>
  <dcterms:created xsi:type="dcterms:W3CDTF">2021-02-02T15:43:17Z</dcterms:created>
  <dcterms:modified xsi:type="dcterms:W3CDTF">2021-03-04T16:01:16Z</dcterms:modified>
</cp:coreProperties>
</file>