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0" r:id="rId2"/>
    <p:sldId id="259"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77" d="100"/>
          <a:sy n="77" d="100"/>
        </p:scale>
        <p:origin x="102" y="1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08/02/2021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smtClean="0">
                <a:solidFill>
                  <a:srgbClr val="002060"/>
                </a:solidFill>
                <a:latin typeface="Helvetica" pitchFamily="2" charset="0"/>
                <a:cs typeface="Arial" panose="020B0604020202020204" pitchFamily="34" charset="0"/>
              </a:rPr>
              <a:t>Remote 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6FD34665-A2E4-49C3-9268-CFBA6015F22C@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latin typeface="Arial" panose="020B0604020202020204" pitchFamily="34" charset="0"/>
                <a:cs typeface="Arial" panose="020B0604020202020204" pitchFamily="34" charset="0"/>
              </a:rPr>
              <a:t>Engagement with other learners </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
            </a:r>
            <a:br>
              <a:rPr lang="en-GB" b="1" dirty="0" smtClean="0">
                <a:latin typeface="Arial" panose="020B0604020202020204" pitchFamily="34" charset="0"/>
                <a:cs typeface="Arial" panose="020B0604020202020204" pitchFamily="34" charset="0"/>
              </a:rPr>
            </a:br>
            <a:r>
              <a:rPr lang="en-GB" b="1" dirty="0" err="1" smtClean="0">
                <a:latin typeface="Arial" panose="020B0604020202020204" pitchFamily="34" charset="0"/>
                <a:cs typeface="Arial" panose="020B0604020202020204" pitchFamily="34" charset="0"/>
              </a:rPr>
              <a:t>Stonelaw</a:t>
            </a:r>
            <a:r>
              <a:rPr lang="en-GB" b="1" dirty="0" smtClean="0">
                <a:latin typeface="Arial" panose="020B0604020202020204" pitchFamily="34" charset="0"/>
                <a:cs typeface="Arial" panose="020B0604020202020204" pitchFamily="34" charset="0"/>
              </a:rPr>
              <a:t> High School, </a:t>
            </a:r>
            <a:r>
              <a:rPr lang="en-GB" dirty="0" smtClean="0">
                <a:latin typeface="Arial" panose="020B0604020202020204" pitchFamily="34" charset="0"/>
                <a:cs typeface="Arial" panose="020B0604020202020204" pitchFamily="34" charset="0"/>
              </a:rPr>
              <a:t>South Lanarkshire Council </a:t>
            </a:r>
            <a:r>
              <a:rPr lang="en-US" dirty="0"/>
              <a:t/>
            </a:r>
            <a:br>
              <a:rPr lang="en-US" dirty="0"/>
            </a:br>
            <a:endParaRPr lang="en-US" dirty="0"/>
          </a:p>
        </p:txBody>
      </p:sp>
      <p:pic>
        <p:nvPicPr>
          <p:cNvPr id="6" name="Picture 5"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603" y="5507295"/>
            <a:ext cx="1619250" cy="647700"/>
          </a:xfrm>
          <a:prstGeom prst="rect">
            <a:avLst/>
          </a:prstGeom>
          <a:noFill/>
        </p:spPr>
      </p:pic>
      <p:sp>
        <p:nvSpPr>
          <p:cNvPr id="7" name="TextBox 6"/>
          <p:cNvSpPr txBox="1"/>
          <p:nvPr/>
        </p:nvSpPr>
        <p:spPr>
          <a:xfrm>
            <a:off x="2898775" y="5785663"/>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9" name="Picture 8" descr="cid:6FD34665-A2E4-49C3-9268-CFBA6015F22C@lan"/>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7150608" y="1116583"/>
            <a:ext cx="4677664" cy="5038411"/>
          </a:xfrm>
          <a:prstGeom prst="rect">
            <a:avLst/>
          </a:prstGeom>
          <a:noFill/>
          <a:ln>
            <a:noFill/>
          </a:ln>
        </p:spPr>
      </p:pic>
    </p:spTree>
    <p:extLst>
      <p:ext uri="{BB962C8B-B14F-4D97-AF65-F5344CB8AC3E}">
        <p14:creationId xmlns:p14="http://schemas.microsoft.com/office/powerpoint/2010/main" val="1718980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err="1" smtClean="0">
                <a:solidFill>
                  <a:srgbClr val="002060"/>
                </a:solidFill>
                <a:latin typeface="Arial" panose="020B0604020202020204" pitchFamily="34" charset="0"/>
                <a:cs typeface="Arial" panose="020B0604020202020204" pitchFamily="34" charset="0"/>
              </a:rPr>
              <a:t>Stonelaw</a:t>
            </a:r>
            <a:r>
              <a:rPr lang="en-GB" dirty="0" smtClean="0">
                <a:solidFill>
                  <a:srgbClr val="002060"/>
                </a:solidFill>
                <a:latin typeface="Arial" panose="020B0604020202020204" pitchFamily="34" charset="0"/>
                <a:cs typeface="Arial" panose="020B0604020202020204" pitchFamily="34" charset="0"/>
              </a:rPr>
              <a:t> High School </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438912" y="2204357"/>
            <a:ext cx="11219688" cy="4216539"/>
          </a:xfrm>
          <a:prstGeom prst="rect">
            <a:avLst/>
          </a:prstGeom>
          <a:noFill/>
        </p:spPr>
        <p:txBody>
          <a:bodyPr wrap="square" numCol="2" spcCol="540000" rtlCol="0">
            <a:spAutoFit/>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Depute heads meet with young people from each year group each week</a:t>
            </a:r>
            <a:r>
              <a:rPr lang="en-GB">
                <a:latin typeface="Arial" panose="020B0604020202020204" pitchFamily="34" charset="0"/>
                <a:cs typeface="Arial" panose="020B0604020202020204" pitchFamily="34" charset="0"/>
              </a:rPr>
              <a:t>. </a:t>
            </a:r>
            <a:endParaRPr lang="en-GB"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mtClean="0">
                <a:latin typeface="Arial" panose="020B0604020202020204" pitchFamily="34" charset="0"/>
                <a:cs typeface="Arial" panose="020B0604020202020204" pitchFamily="34" charset="0"/>
              </a:rPr>
              <a:t>These </a:t>
            </a:r>
            <a:r>
              <a:rPr lang="en-GB" dirty="0">
                <a:latin typeface="Arial" panose="020B0604020202020204" pitchFamily="34" charset="0"/>
                <a:cs typeface="Arial" panose="020B0604020202020204" pitchFamily="34" charset="0"/>
              </a:rPr>
              <a:t>interactions provide young people with the opportunity to give feedback on what is working well or not in their learning. </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Young people can use a Google Form to do this, or can discuss this as part of a whole class conversation. </a:t>
            </a: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This </a:t>
            </a:r>
            <a:r>
              <a:rPr lang="en-GB" dirty="0">
                <a:latin typeface="Arial" panose="020B0604020202020204" pitchFamily="34" charset="0"/>
                <a:cs typeface="Arial" panose="020B0604020202020204" pitchFamily="34" charset="0"/>
              </a:rPr>
              <a:t>helps young people to feel that they are still part of their class, and allows the deputes to check in with young people. </a:t>
            </a:r>
          </a:p>
          <a:p>
            <a:endParaRPr lang="en-GB" sz="1600"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A focus on tracking the participation of young people in remote learning is in place, which is regularly monitored by staff, with interventions being planned if required. This is helping to ensure that young people are accessing resources.</a:t>
            </a:r>
          </a:p>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The </a:t>
            </a:r>
            <a:r>
              <a:rPr lang="en-GB" dirty="0">
                <a:latin typeface="Arial" panose="020B0604020202020204" pitchFamily="34" charset="0"/>
                <a:cs typeface="Arial" panose="020B0604020202020204" pitchFamily="34" charset="0"/>
              </a:rPr>
              <a:t>school’s approach to overcome specific barriers which young people may face in this challenging context is working well. </a:t>
            </a:r>
            <a:endParaRPr lang="en-GB" dirty="0" smtClean="0">
              <a:latin typeface="Arial" panose="020B0604020202020204" pitchFamily="34" charset="0"/>
              <a:cs typeface="Arial" panose="020B0604020202020204" pitchFamily="34" charset="0"/>
            </a:endParaRPr>
          </a:p>
          <a:p>
            <a:pPr marL="285750" lvl="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Systems </a:t>
            </a:r>
            <a:r>
              <a:rPr lang="en-GB" dirty="0">
                <a:latin typeface="Arial" panose="020B0604020202020204" pitchFamily="34" charset="0"/>
                <a:cs typeface="Arial" panose="020B0604020202020204" pitchFamily="34" charset="0"/>
              </a:rPr>
              <a:t>which were already in existence have been modified, partners across the learning community continue to be involved to ensure that young people who may need additional help and or support continue to receive </a:t>
            </a:r>
            <a:r>
              <a:rPr lang="en-GB" dirty="0" smtClean="0">
                <a:latin typeface="Arial" panose="020B0604020202020204" pitchFamily="34" charset="0"/>
                <a:cs typeface="Arial" panose="020B0604020202020204" pitchFamily="34" charset="0"/>
              </a:rPr>
              <a:t>it.</a:t>
            </a:r>
          </a:p>
        </p:txBody>
      </p:sp>
    </p:spTree>
    <p:extLst>
      <p:ext uri="{BB962C8B-B14F-4D97-AF65-F5344CB8AC3E}">
        <p14:creationId xmlns:p14="http://schemas.microsoft.com/office/powerpoint/2010/main" val="20935563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487</TotalTime>
  <Words>207</Words>
  <Application>Microsoft Office PowerPoint</Application>
  <PresentationFormat>Widescreen</PresentationFormat>
  <Paragraphs>15</Paragraphs>
  <Slides>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Calibri</vt:lpstr>
      <vt:lpstr>Helvetica</vt:lpstr>
      <vt:lpstr>Helvetica Light</vt:lpstr>
      <vt:lpstr>Office Theme</vt:lpstr>
      <vt:lpstr>Engagement with other learners   Stonelaw High School, South Lanarkshire Council  </vt:lpstr>
      <vt:lpstr>Stonelaw High School </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Stonelaw High School, South Lanarkshire Council</dc:title>
  <dc:creator>Gordon L (Louise)</dc:creator>
  <cp:lastModifiedBy>Stevenson J (Jeremy)</cp:lastModifiedBy>
  <cp:revision>31</cp:revision>
  <dcterms:created xsi:type="dcterms:W3CDTF">2021-02-02T15:43:17Z</dcterms:created>
  <dcterms:modified xsi:type="dcterms:W3CDTF">2021-02-08T13:25:36Z</dcterms:modified>
</cp:coreProperties>
</file>