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83" d="100"/>
          <a:sy n="83" d="100"/>
        </p:scale>
        <p:origin x="4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329CA4BC-69AA-4DC5-A1EB-51BFCA92B4E7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6183347" cy="545407"/>
          </a:xfrm>
        </p:spPr>
        <p:txBody>
          <a:bodyPr/>
          <a:lstStyle/>
          <a:p>
            <a:r>
              <a:rPr lang="en-GB" dirty="0"/>
              <a:t>Continuing partnership working to ensure the needs of children with complex autism are met during remote and face to face learning.</a:t>
            </a:r>
            <a:br>
              <a:rPr lang="en-GB" dirty="0"/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 Francis RC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School,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Dundee City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id:329CA4BC-69AA-4DC5-A1EB-51BFCA92B4E7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65" y="1379787"/>
            <a:ext cx="4558560" cy="4531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739" y="1056651"/>
            <a:ext cx="10198254" cy="442965"/>
          </a:xfrm>
        </p:spPr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Francis RC Primary School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237745" y="1828800"/>
            <a:ext cx="11954255" cy="5078313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school made use of the Scottish Government’s roll out of tablet computers and wherever possible ensured that families most in need were prioritised.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PEF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money was also used buy laptops for those families who were facing new socioeconomic challenges because of Covid.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addition, the school used a pre-existing and strong partnership with a local supermarket to acquire a laptop for all remaining children. Wi-Fi bundles were provided, where needed.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family development officer gave parents face to face doorstep instructions in setting up the devices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Initially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specialist partners worked from home providing online support for children in school and working at home. To ensure children have a consistent and familiar routine at home the school sends visual timetables and other visual resource packs to families to support continuous communication development.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Speech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and language therapists (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SLT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) continue to provide consultancy to families remotely. However, the head teacher negotiated with the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SLT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to provide continuing professional learning opportunities for staff so that they could become speech and language partners.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enables staff to continue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SLT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communication programmes in school and provide door step support to families at home. Families value this extra support.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Vulnerable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families are supported by Women’s Aid,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Barnardos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and other third sector organisations and continue to provide in school support. 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music therapist provides recorded remote learning sessions for all children with complex needs. Children enjoy and engage well in these sessions.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93883" y="5617245"/>
            <a:ext cx="2856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from the school to further illustrate their approach.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430" y="986265"/>
            <a:ext cx="11308597" cy="551454"/>
          </a:xfrm>
        </p:spPr>
        <p:txBody>
          <a:bodyPr/>
          <a:lstStyle/>
          <a:p>
            <a:r>
              <a:rPr lang="en-GB" sz="2800" dirty="0" smtClean="0"/>
              <a:t>Staff at St Francis RC Primary have created a Sway to tell more about their remote learning approach.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531429" y="4218535"/>
            <a:ext cx="42646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view this Sway at :</a:t>
            </a:r>
          </a:p>
          <a:p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http://stfrancis.ea.dundeecity.sch.uk/remote-learning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stfrancis.ea.dundeecity.sch.uk/school/stfrancispo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680" y="1811770"/>
            <a:ext cx="3591372" cy="453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762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348</Words>
  <Application>Microsoft Office PowerPoint</Application>
  <PresentationFormat>Widescreen</PresentationFormat>
  <Paragraphs>22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Helvetica Light</vt:lpstr>
      <vt:lpstr>Office Theme</vt:lpstr>
      <vt:lpstr>Continuing partnership working to ensure the needs of children with complex autism are met during remote and face to face learning.  St Francis RC Primary School, Dundee City Council  </vt:lpstr>
      <vt:lpstr>St Francis RC Primary School </vt:lpstr>
      <vt:lpstr>Staff at St Francis RC Primary have created a Sway to tell more about their remote learning approach.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45</cp:revision>
  <dcterms:created xsi:type="dcterms:W3CDTF">2021-02-02T15:43:17Z</dcterms:created>
  <dcterms:modified xsi:type="dcterms:W3CDTF">2021-03-25T14:42:08Z</dcterms:modified>
</cp:coreProperties>
</file>