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59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77" d="100"/>
          <a:sy n="77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learning entitlements:</a:t>
            </a:r>
            <a:r>
              <a:rPr lang="en-GB" sz="1800" baseline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ion.gov.scot/improvement/covid-19-education-recovery/national-overviews/national-overview-of-practice-reports/" TargetMode="External"/><Relationship Id="rId5" Type="http://schemas.openxmlformats.org/officeDocument/2006/relationships/image" Target="../media/image2.jpeg"/><Relationship Id="rId4" Type="http://schemas.openxmlformats.org/officeDocument/2006/relationships/image" Target="cid:06018B3D-6EFC-43A3-B7D4-8C60B4C26D27@la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79788"/>
            <a:ext cx="6001811" cy="726598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Using virtual classrooms 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Grandtully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and Kenmore Primary Schools,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Perth and Kinross Council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 descr="cid:06018B3D-6EFC-43A3-B7D4-8C60B4C26D27@lan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7270" y="1379788"/>
            <a:ext cx="4831149" cy="482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Education Scotland RGB (45mm)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03" y="5672344"/>
            <a:ext cx="1619250" cy="647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9969654" cy="548446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Grandtully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Kenmore partnership schools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85279" y="5812266"/>
            <a:ext cx="3073321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following slides have been shared by the schools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09798" y="2204357"/>
            <a:ext cx="10948802" cy="4401205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Senior leaders helpfully guide staff to plan a balance of live learning and independent activity, along with screen and non-screen time learning.  Staff try to follow the school routines or timetable where possible. </a:t>
            </a: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have set up “virtual classrooms” for each class, with different classrooms for different curricular areas, including outdoor learning and Spanish.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virtual classrooms that have been set up by staff are proving very effective.  </a:t>
            </a: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Staff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a mixture of live, pre-recorded lessons and non-screen activities for pupils daily; all of these are very popular with families.  </a:t>
            </a: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Staff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utilise different formats such as audio and video, to support needs of learners.  Given the nature of the composite and multi-composite classes, staff differentiate learning to suit individual needs, including supporting children’s independence in learning</a:t>
            </a:r>
            <a:r>
              <a:rPr lang="en-GB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endParaRPr lang="en-GB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4032"/>
            <a:ext cx="12192000" cy="60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6348"/>
            <a:ext cx="12192000" cy="610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2244"/>
            <a:ext cx="12192000" cy="617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3186"/>
            <a:ext cx="12192000" cy="622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183</Words>
  <Application>Microsoft Office PowerPoint</Application>
  <PresentationFormat>Widescreen</PresentationFormat>
  <Paragraphs>13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Helvetica</vt:lpstr>
      <vt:lpstr>Helvetica Light</vt:lpstr>
      <vt:lpstr>Office Theme</vt:lpstr>
      <vt:lpstr>Using virtual classrooms    Grandtully and Kenmore Primary Schools, Perth and Kinross Council  </vt:lpstr>
      <vt:lpstr>Grandtully and Kenmore partnership schools 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Grandtully and Kenmore Primary Schools, Perth and Kinross Council</dc:title>
  <dc:creator>Gordon L (Louise)</dc:creator>
  <cp:lastModifiedBy>Stevenson J (Jeremy)</cp:lastModifiedBy>
  <cp:revision>21</cp:revision>
  <dcterms:created xsi:type="dcterms:W3CDTF">2021-02-02T15:43:17Z</dcterms:created>
  <dcterms:modified xsi:type="dcterms:W3CDTF">2021-02-05T18:35:54Z</dcterms:modified>
</cp:coreProperties>
</file>