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9"/>
    <p:restoredTop sz="94663"/>
  </p:normalViewPr>
  <p:slideViewPr>
    <p:cSldViewPr snapToGrid="0">
      <p:cViewPr varScale="1">
        <p:scale>
          <a:sx n="77" d="100"/>
          <a:sy n="77" d="100"/>
        </p:scale>
        <p:origin x="102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51C643-D55E-4EEA-A071-400F82D37146}" type="datetimeFigureOut">
              <a:rPr lang="en-GB" smtClean="0"/>
              <a:t>05/02/2021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241DF-0B4C-4350-B69D-F350740266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759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9241DF-0B4C-4350-B69D-F3507402665E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4793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>
            <a:alpha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938" y="2200759"/>
            <a:ext cx="7671661" cy="379708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B8E9D5-8169-214E-B73A-351AFBAEB507}"/>
              </a:ext>
            </a:extLst>
          </p:cNvPr>
          <p:cNvSpPr/>
          <p:nvPr userDrawn="1"/>
        </p:nvSpPr>
        <p:spPr>
          <a:xfrm>
            <a:off x="-154983" y="0"/>
            <a:ext cx="12584624" cy="9763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A0E1B2-69FA-A54E-9DD8-5AC7EAF8AE8C}"/>
              </a:ext>
            </a:extLst>
          </p:cNvPr>
          <p:cNvSpPr txBox="1"/>
          <p:nvPr userDrawn="1"/>
        </p:nvSpPr>
        <p:spPr>
          <a:xfrm>
            <a:off x="449451" y="325464"/>
            <a:ext cx="8787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Helvetica Light" panose="020B0403020202020204" pitchFamily="34" charset="0"/>
              </a:rPr>
              <a:t>Remote learning entitlements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81C36DD-D9B0-724E-B237-5F765FDB9FD0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4172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45A645E-3A57-A04B-B7F3-05222B16B5A2}"/>
              </a:ext>
            </a:extLst>
          </p:cNvPr>
          <p:cNvCxnSpPr/>
          <p:nvPr userDrawn="1"/>
        </p:nvCxnSpPr>
        <p:spPr>
          <a:xfrm>
            <a:off x="526942" y="6400800"/>
            <a:ext cx="112827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6E4B72D-A922-3641-A3B1-4835BDCC0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7635499" cy="551454"/>
          </a:xfrm>
          <a:prstGeom prst="rect">
            <a:avLst/>
          </a:prstGeom>
        </p:spPr>
        <p:txBody>
          <a:bodyPr lIns="0" tIns="0" rIns="0" bIns="0" anchor="t"/>
          <a:lstStyle>
            <a:lvl1pPr algn="l"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8626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B102CE3-9909-464A-85BF-3440FEA83F0F}"/>
              </a:ext>
            </a:extLst>
          </p:cNvPr>
          <p:cNvSpPr/>
          <p:nvPr userDrawn="1"/>
        </p:nvSpPr>
        <p:spPr>
          <a:xfrm>
            <a:off x="-1" y="1"/>
            <a:ext cx="12192001" cy="691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7A87D-F018-DA45-8373-ECD8B8656E31}"/>
              </a:ext>
            </a:extLst>
          </p:cNvPr>
          <p:cNvSpPr txBox="1"/>
          <p:nvPr userDrawn="1"/>
        </p:nvSpPr>
        <p:spPr>
          <a:xfrm>
            <a:off x="449451" y="258558"/>
            <a:ext cx="878753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800" dirty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Remote </a:t>
            </a:r>
            <a:r>
              <a:rPr lang="en-GB" sz="180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learning entitlements:</a:t>
            </a:r>
            <a:r>
              <a:rPr lang="en-GB" sz="1800" baseline="0" dirty="0" smtClean="0">
                <a:solidFill>
                  <a:srgbClr val="002060"/>
                </a:solidFill>
                <a:latin typeface="Helvetica" pitchFamily="2" charset="0"/>
                <a:cs typeface="Arial" panose="020B0604020202020204" pitchFamily="34" charset="0"/>
              </a:rPr>
              <a:t> Examples from the national overviews of practice</a:t>
            </a:r>
            <a:endParaRPr lang="en-US" sz="180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787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cid:329CA4BC-69AA-4DC5-A1EB-51BFCA92B4E7@lan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s://education.gov.scot/improvement/covid-19-education-recovery/national-overviews/national-overview-of-practice-reports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5">
            <a:extLst>
              <a:ext uri="{FF2B5EF4-FFF2-40B4-BE49-F238E27FC236}">
                <a16:creationId xmlns:a16="http://schemas.microsoft.com/office/drawing/2014/main" id="{43D2AE86-83DA-B644-A499-0F9A0F25B988}"/>
              </a:ext>
            </a:extLst>
          </p:cNvPr>
          <p:cNvSpPr txBox="1">
            <a:spLocks/>
          </p:cNvSpPr>
          <p:nvPr/>
        </p:nvSpPr>
        <p:spPr>
          <a:xfrm>
            <a:off x="593725" y="1379788"/>
            <a:ext cx="5078278" cy="551454"/>
          </a:xfrm>
          <a:prstGeom prst="rect">
            <a:avLst/>
          </a:prstGeom>
        </p:spPr>
        <p:txBody>
          <a:bodyPr lIns="0" tIns="0" rIns="0" bIns="0" anchor="t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Helvetica" pitchFamily="2" charset="0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6A8298AD-252A-6B46-BBF1-9FA4A7AC0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5643777" cy="551454"/>
          </a:xfrm>
        </p:spPr>
        <p:txBody>
          <a:bodyPr/>
          <a:lstStyle/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Access to physical resources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St </a:t>
            </a:r>
            <a:r>
              <a:rPr lang="en-GB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Ninian’s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Primary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School,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Glasgow City Council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5" name="Picture 4" descr="Education Scotland RGB (45mm)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" y="5632557"/>
            <a:ext cx="1619250" cy="6477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947760" y="5910925"/>
            <a:ext cx="455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National overviews of practice</a:t>
            </a:r>
            <a:r>
              <a:rPr lang="en-GB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en-GB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cid:329CA4BC-69AA-4DC5-A1EB-51BFCA92B4E7@lan"/>
          <p:cNvPicPr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165" y="1379787"/>
            <a:ext cx="4558560" cy="45311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8980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0D5D1-4B72-A047-B5E5-3172327E2C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603" y="1385835"/>
            <a:ext cx="10198254" cy="442965"/>
          </a:xfrm>
        </p:spPr>
        <p:txBody>
          <a:bodyPr/>
          <a:lstStyle/>
          <a:p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 </a:t>
            </a:r>
            <a:r>
              <a:rPr lang="en-GB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Ninian’s</a:t>
            </a:r>
            <a:r>
              <a:rPr lang="en-GB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Primary School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ADEE2A6-377D-0044-9148-52AF3D0DE193}"/>
              </a:ext>
            </a:extLst>
          </p:cNvPr>
          <p:cNvSpPr txBox="1"/>
          <p:nvPr/>
        </p:nvSpPr>
        <p:spPr>
          <a:xfrm>
            <a:off x="578603" y="2088038"/>
            <a:ext cx="11326885" cy="3754874"/>
          </a:xfrm>
          <a:prstGeom prst="rect">
            <a:avLst/>
          </a:prstGeom>
          <a:noFill/>
        </p:spPr>
        <p:txBody>
          <a:bodyPr wrap="square" numCol="2" spcCol="540000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school provides paper packs of all materials, as well as writing materials such as jotters and pencils for all children as a matter of equity.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headteacher used the Glasgow Accessibility Audit to identify and contact parents who do not have access to broadband and/or a digital device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All children in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P7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have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iPads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The school is trying to supply as many digital devices as possible to all families. </a:t>
            </a:r>
            <a:r>
              <a:rPr lang="en-GB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en-GB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children in school in the ‘pods’ are doing the same learning as those at home, via school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iPads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After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experience of the previous lockdown, staff focused on digital skills for all children especially the children at the early stages, in case of another lockdown.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5563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556</TotalTime>
  <Words>156</Words>
  <Application>Microsoft Office PowerPoint</Application>
  <PresentationFormat>Widescreen</PresentationFormat>
  <Paragraphs>9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Helvetica</vt:lpstr>
      <vt:lpstr>Helvetica Light</vt:lpstr>
      <vt:lpstr>Office Theme</vt:lpstr>
      <vt:lpstr>Access to physical resources   St Ninian’s Primary School, Glasgow City Council  </vt:lpstr>
      <vt:lpstr>St Ninian’s Primary School</vt:lpstr>
    </vt:vector>
  </TitlesOfParts>
  <Company>Scottish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 Ninian’s Primary School, Glasgow City Council</dc:title>
  <dc:creator>Gordon L (Louise)</dc:creator>
  <cp:lastModifiedBy>Stevenson J (Jeremy)</cp:lastModifiedBy>
  <cp:revision>33</cp:revision>
  <dcterms:created xsi:type="dcterms:W3CDTF">2021-02-02T15:43:17Z</dcterms:created>
  <dcterms:modified xsi:type="dcterms:W3CDTF">2021-02-05T18:14:49Z</dcterms:modified>
</cp:coreProperties>
</file>