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59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/>
    <p:restoredTop sz="94663"/>
  </p:normalViewPr>
  <p:slideViewPr>
    <p:cSldViewPr snapToGrid="0">
      <p:cViewPr varScale="1">
        <p:scale>
          <a:sx n="77" d="100"/>
          <a:sy n="77" d="100"/>
        </p:scale>
        <p:origin x="102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08/02/2021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</a:t>
            </a:r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Supporting learners’ wellbeing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Luss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Primary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School,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Argyll and Bute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632557"/>
            <a:ext cx="1619250" cy="64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E7767D8D-C3A7-46DC-91CB-34BDA0FF6292" descr="E9070927-BE06-49FB-B8EC-612D50EA151B@la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66" y="1379787"/>
            <a:ext cx="4531137" cy="453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10198254" cy="442965"/>
          </a:xfrm>
        </p:spPr>
        <p:txBody>
          <a:bodyPr/>
          <a:lstStyle/>
          <a:p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Luss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Primary School – outdoor learning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578603" y="2088038"/>
            <a:ext cx="11613397" cy="2862322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Teachers use the local context, particularly the location of the school within Loch Lomond and the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Trossachs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National Park, to frame learning and teaching in a meaningful way.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resulting in extensive outdoor learning, for example watching and identifying native birds.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Parents appreciate this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type of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learning,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alongside the structured online learning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sessions,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and readily support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their children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to access the outdoors.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Outdoor learning is central to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school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values and it is vital as a continuous feature of school during remote learning.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Plans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in place for future involvement of partners to support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rich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learning opportunities. </a:t>
            </a:r>
            <a:r>
              <a:rPr lang="en-GB" sz="22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11082455" cy="573594"/>
          </a:xfrm>
        </p:spPr>
        <p:txBody>
          <a:bodyPr/>
          <a:lstStyle/>
          <a:p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Luss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Primary School – promoting community 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742455" y="2088038"/>
            <a:ext cx="10918603" cy="2862322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Particular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attention is being paid to maintaining and promoting the importance of the school community during lockdown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shared online platform and social media is supporting children, families and school staff to stay in touch and welcome new pupils to the school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Weekly ‘check –ins’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explore feelings and issues that children are finding difficult as a result of lockdown.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Fun and games 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on offer also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provide opportunities to bring the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community </a:t>
            </a:r>
            <a:r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together.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482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224</Words>
  <Application>Microsoft Office PowerPoint</Application>
  <PresentationFormat>Widescreen</PresentationFormat>
  <Paragraphs>18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Helvetica</vt:lpstr>
      <vt:lpstr>Helvetica Light</vt:lpstr>
      <vt:lpstr>Office Theme</vt:lpstr>
      <vt:lpstr>Supporting learners’ wellbeing   Luss Primary School, Argyll and Bute Council  </vt:lpstr>
      <vt:lpstr>Luss Primary School – outdoor learning</vt:lpstr>
      <vt:lpstr>Luss Primary School – promoting community  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Luss Primary School, Argyll and Bute Council</dc:title>
  <dc:creator>Gordon L (Louise)</dc:creator>
  <cp:lastModifiedBy>Stevenson J (Jeremy)</cp:lastModifiedBy>
  <cp:revision>32</cp:revision>
  <dcterms:created xsi:type="dcterms:W3CDTF">2021-02-02T15:43:17Z</dcterms:created>
  <dcterms:modified xsi:type="dcterms:W3CDTF">2021-02-08T13:30:23Z</dcterms:modified>
</cp:coreProperties>
</file>