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9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36" autoAdjust="0"/>
    <p:restoredTop sz="94663"/>
  </p:normalViewPr>
  <p:slideViewPr>
    <p:cSldViewPr snapToGrid="0">
      <p:cViewPr varScale="1">
        <p:scale>
          <a:sx n="76" d="100"/>
          <a:sy n="76" d="100"/>
        </p:scale>
        <p:origin x="76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cid:9BF720EB-ED07-4474-ACB4-984DBF59C6BA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Local authority support for schools in the consistent  use of digita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 resources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Angus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03" y="5507295"/>
            <a:ext cx="1619250" cy="6477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98775" y="5785663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cid:9BF720EB-ED07-4474-ACB4-984DBF59C6BA@lan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302" y="1379788"/>
            <a:ext cx="4910421" cy="4405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Angus Council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709798" y="2204357"/>
            <a:ext cx="10948802" cy="4801314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August 2020 a small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team of ‘digital officers’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were appointed to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support remote learning and enhance the professional learning offer and work of the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Angus Virtual School (AVS).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Angus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Council has taken a collaborative approach to quality assuring the effectiveness of remote learning, building on existing quality improvement approaches and system leadership through the AVS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Headteachers collaborate in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triads or quads to support collective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improvements. Since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August 2020, these grouping have continued to meet in these well- established forums, to discuss and peer review the quality of remote learning.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Headteachers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report that this approach is enabling the sharing of issues and approaches which is helping to improve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consistency.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AVS officer and a digital officer facilitate these triad/quad meetings. The authority recognises the value of digital officers continuing to have a teaching commitment, as they are draw on their own experience and expertise to inform the professional learning needs of the wider workforce.  </a:t>
            </a:r>
          </a:p>
          <a:p>
            <a:pPr algn="just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299" y="983499"/>
            <a:ext cx="7635499" cy="55145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20371"/>
          <a:stretch/>
        </p:blipFill>
        <p:spPr>
          <a:xfrm>
            <a:off x="432298" y="799543"/>
            <a:ext cx="7268796" cy="60630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9934" y="1728132"/>
            <a:ext cx="36408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Angus Council have developed a home learning portal to support families learning at home.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Visit: </a:t>
            </a:r>
          </a:p>
          <a:p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https://sites.google.com/an.glow.scot/angus-home-learning-portal/home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811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1379"/>
          <a:stretch/>
        </p:blipFill>
        <p:spPr>
          <a:xfrm>
            <a:off x="7164198" y="746620"/>
            <a:ext cx="4461017" cy="6074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29" y="2147582"/>
            <a:ext cx="47224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Practitioners in Angus are being supported to use consistent online resources during this period of remote learning through the newly developed #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AngusDigiLearn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website.</a:t>
            </a: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Visit: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https://sites.google.com/an.glow.scot/angusdigilearn/home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880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245</Words>
  <Application>Microsoft Office PowerPoint</Application>
  <PresentationFormat>Widescreen</PresentationFormat>
  <Paragraphs>23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Helvetica</vt:lpstr>
      <vt:lpstr>Helvetica Light</vt:lpstr>
      <vt:lpstr>Office Theme</vt:lpstr>
      <vt:lpstr>Local authority support for schools in the consistent  use of digital resources   Angus Council  </vt:lpstr>
      <vt:lpstr>Angus Council 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Gordon L (Louise)</cp:lastModifiedBy>
  <cp:revision>33</cp:revision>
  <dcterms:created xsi:type="dcterms:W3CDTF">2021-02-02T15:43:17Z</dcterms:created>
  <dcterms:modified xsi:type="dcterms:W3CDTF">2021-02-26T14:43:42Z</dcterms:modified>
</cp:coreProperties>
</file>