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9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9"/>
    <p:restoredTop sz="94663"/>
  </p:normalViewPr>
  <p:slideViewPr>
    <p:cSldViewPr snapToGrid="0">
      <p:cViewPr varScale="1">
        <p:scale>
          <a:sx n="60" d="100"/>
          <a:sy n="60" d="100"/>
        </p:scale>
        <p:origin x="102" y="1752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0" y="1379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cid:438567BC-3E3A-4D7F-8202-97FA2D21DD83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Remote learning journey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Muiredge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Primary School,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South Lanarkshire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03" y="5507295"/>
            <a:ext cx="1619250" cy="6477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98775" y="5785663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cid:438567BC-3E3A-4D7F-8202-97FA2D21DD83@lan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02" y="1033653"/>
            <a:ext cx="5024477" cy="5121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Muiredge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709798" y="2204357"/>
            <a:ext cx="10948802" cy="8125301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school’s strategic approach has increased the engagement and participation of families in remote learning.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Moving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homework onto google classroom, and effective contingency planning from August 2020 has increased the confidence and skills of parents and children in learning remotely.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result engagement and participation in learning is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high.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headteacher feels participation is high as the content, teaching and activities are now high quality learning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experiences, having developed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from initial online registration and whole school activities to individuals teaching whole classes live twice per day.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Following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live lessons teachers target specific groups and individuals to work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with.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Initially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school rightly focused on the delivery of core learning. They now offer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IDL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contexts that are school wide.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particular strength has been the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school’s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ability to sustain their whole school passion for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music.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Whole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class live teaching, followed by group and individual support for children is working well.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14102" y="5440804"/>
            <a:ext cx="3445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following information has been shared from the school to further illustrate their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journey.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0"/>
            <a:ext cx="11038116" cy="688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15" y="0"/>
            <a:ext cx="11528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4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202</Words>
  <Application>Microsoft Office PowerPoint</Application>
  <PresentationFormat>Widescreen</PresentationFormat>
  <Paragraphs>27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Helvetica</vt:lpstr>
      <vt:lpstr>Helvetica Light</vt:lpstr>
      <vt:lpstr>Office Theme</vt:lpstr>
      <vt:lpstr>Remote learning journey   Muiredge Primary School,  South Lanarkshire Council  </vt:lpstr>
      <vt:lpstr>Muiredge Primary School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Muiredge Primary School, South Lanarkshire Council</dc:title>
  <dc:creator>Gordon L (Louise)</dc:creator>
  <cp:lastModifiedBy>Stevenson J (Jeremy)</cp:lastModifiedBy>
  <cp:revision>23</cp:revision>
  <dcterms:created xsi:type="dcterms:W3CDTF">2021-02-02T15:43:17Z</dcterms:created>
  <dcterms:modified xsi:type="dcterms:W3CDTF">2021-02-08T12:14:41Z</dcterms:modified>
</cp:coreProperties>
</file>