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9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77" d="100"/>
          <a:sy n="77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5D7576B2-53CF-4175-9A59-8B193643B654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opportunities which reflect CfE principles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Hill of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Banchory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Primary School,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Aberdeenshire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id:5D7576B2-53CF-4175-9A59-8B193643B654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65" y="1379787"/>
            <a:ext cx="4829523" cy="4531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 of </a:t>
            </a:r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Banchory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42455" y="2088038"/>
            <a:ext cx="10918603" cy="6001643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Teachers plan activities for the week and organise these on a learning grid. 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Core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learning in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literacy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numeracy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is highlighted. 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grid is published on Friday afternoon and children and families then have flexibility to complete activities at a time and place that suits their circumstances. 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also work collaboratively to produce activities at each level across the curriculum. 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activities are based on a common theme and this helps to promote family learning. 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encourage the children to maximise their use of the outdoor environment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56173" y="5279147"/>
            <a:ext cx="3445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from the school to further illustrate their approach.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554"/>
            <a:ext cx="12246887" cy="68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4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53"/>
            <a:ext cx="12192000" cy="683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13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04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554"/>
            <a:ext cx="12246887" cy="68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90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138</Words>
  <Application>Microsoft Office PowerPoint</Application>
  <PresentationFormat>Widescreen</PresentationFormat>
  <Paragraphs>17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Helvetica</vt:lpstr>
      <vt:lpstr>Helvetica Light</vt:lpstr>
      <vt:lpstr>Office Theme</vt:lpstr>
      <vt:lpstr>Learning opportunities which reflect CfE principles   Hill of Banchory Primary School, Aberdeenshire Council  </vt:lpstr>
      <vt:lpstr>Hill of Banchory Primary School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Hill of Banchory Primary School</dc:title>
  <dc:creator>Gordon L (Louise)</dc:creator>
  <cp:lastModifiedBy>Stevenson J (Jeremy)</cp:lastModifiedBy>
  <cp:revision>27</cp:revision>
  <dcterms:created xsi:type="dcterms:W3CDTF">2021-02-02T15:43:17Z</dcterms:created>
  <dcterms:modified xsi:type="dcterms:W3CDTF">2021-02-05T15:52:05Z</dcterms:modified>
</cp:coreProperties>
</file>