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59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9"/>
    <p:restoredTop sz="94663"/>
  </p:normalViewPr>
  <p:slideViewPr>
    <p:cSldViewPr snapToGrid="0">
      <p:cViewPr varScale="1">
        <p:scale>
          <a:sx n="61" d="100"/>
          <a:sy n="61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1C643-D55E-4EEA-A071-400F82D37146}" type="datetimeFigureOut">
              <a:rPr lang="en-GB" smtClean="0"/>
              <a:t>23/02/2021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241DF-0B4C-4350-B69D-F35074026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75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41DF-0B4C-4350-B69D-F3507402665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47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938" y="2200759"/>
            <a:ext cx="7671661" cy="379708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B8E9D5-8169-214E-B73A-351AFBAEB507}"/>
              </a:ext>
            </a:extLst>
          </p:cNvPr>
          <p:cNvSpPr/>
          <p:nvPr userDrawn="1"/>
        </p:nvSpPr>
        <p:spPr>
          <a:xfrm>
            <a:off x="-154983" y="0"/>
            <a:ext cx="12584624" cy="9763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A0E1B2-69FA-A54E-9DD8-5AC7EAF8AE8C}"/>
              </a:ext>
            </a:extLst>
          </p:cNvPr>
          <p:cNvSpPr txBox="1"/>
          <p:nvPr userDrawn="1"/>
        </p:nvSpPr>
        <p:spPr>
          <a:xfrm>
            <a:off x="449451" y="325464"/>
            <a:ext cx="8787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Light" panose="020B0403020202020204" pitchFamily="34" charset="0"/>
              </a:rPr>
              <a:t>Remote learning entitlements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1C36DD-D9B0-724E-B237-5F765FDB9FD0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17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5A645E-3A57-A04B-B7F3-05222B16B5A2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6E4B72D-A922-3641-A3B1-4835BDCC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62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B102CE3-9909-464A-85BF-3440FEA83F0F}"/>
              </a:ext>
            </a:extLst>
          </p:cNvPr>
          <p:cNvSpPr/>
          <p:nvPr userDrawn="1"/>
        </p:nvSpPr>
        <p:spPr>
          <a:xfrm>
            <a:off x="-1" y="1"/>
            <a:ext cx="12192001" cy="691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7A87D-F018-DA45-8373-ECD8B8656E31}"/>
              </a:ext>
            </a:extLst>
          </p:cNvPr>
          <p:cNvSpPr txBox="1"/>
          <p:nvPr userDrawn="1"/>
        </p:nvSpPr>
        <p:spPr>
          <a:xfrm>
            <a:off x="449451" y="258558"/>
            <a:ext cx="878753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dirty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Remote </a:t>
            </a:r>
            <a:r>
              <a:rPr lang="en-GB" sz="180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learning entitlements:</a:t>
            </a:r>
            <a:r>
              <a:rPr lang="en-GB" sz="1800" baseline="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 Examples from the national overviews of practice</a:t>
            </a:r>
            <a:endParaRPr lang="en-US" sz="18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78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cid:5D7576B2-53CF-4175-9A59-8B193643B654@lan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s://education.gov.scot/improvement/covid-19-education-recovery/national-overviews/national-overview-of-practice-report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43D2AE86-83DA-B644-A499-0F9A0F25B988}"/>
              </a:ext>
            </a:extLst>
          </p:cNvPr>
          <p:cNvSpPr txBox="1">
            <a:spLocks/>
          </p:cNvSpPr>
          <p:nvPr/>
        </p:nvSpPr>
        <p:spPr>
          <a:xfrm>
            <a:off x="593725" y="1379788"/>
            <a:ext cx="5078278" cy="551454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A8298AD-252A-6B46-BBF1-9FA4A7AC0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5643777" cy="551454"/>
          </a:xfrm>
        </p:spPr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Learning opportunities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across the fou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r contexts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Dyce Primary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School,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Aberdeen City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Council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 descr="Education Scotland RGB (45mm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" y="5632557"/>
            <a:ext cx="1619250" cy="6477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947760" y="5910925"/>
            <a:ext cx="45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National overviews of practice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cid:5D7576B2-53CF-4175-9A59-8B193643B654@lan"/>
          <p:cNvPicPr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165" y="1379787"/>
            <a:ext cx="4829523" cy="45311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8980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0D5D1-4B72-A047-B5E5-3172327E2C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Dyce Primary </a:t>
            </a:r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DEE2A6-377D-0044-9148-52AF3D0DE193}"/>
              </a:ext>
            </a:extLst>
          </p:cNvPr>
          <p:cNvSpPr txBox="1"/>
          <p:nvPr/>
        </p:nvSpPr>
        <p:spPr>
          <a:xfrm>
            <a:off x="742455" y="2088038"/>
            <a:ext cx="10918603" cy="5078313"/>
          </a:xfrm>
          <a:prstGeom prst="rect">
            <a:avLst/>
          </a:prstGeom>
          <a:noFill/>
        </p:spPr>
        <p:txBody>
          <a:bodyPr wrap="square" numCol="2" spcCol="540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Children and their families  are offered a monthly curriculum overview, outlining the main theme for the month and suggested activities children can undertake independently and with their families. 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Each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Wednesday children can choose from a series of linked activities that offer opportunities for personal achievement, and that promote the ethos and life of the school as a community.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overview also highlights the focus for the  four set days of learning across the curriculum  on Google Classroom. 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interdisciplinary learning theme for February has a strong focus on social studies, learning about the past in their local area. 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Children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across the school are working together to create a virtual museum ‘ A Walk in the Past at Dyce’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56173" y="5279147"/>
            <a:ext cx="3445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following information has been shared from the school to further illustrate their approach.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3556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207185\AppData\Local\Microsoft\Windows\INetCache\Content.Outlook\5CACDLRD\Feb four contexts(2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37" y="737666"/>
            <a:ext cx="11656680" cy="61203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8061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227" y="725214"/>
            <a:ext cx="4357113" cy="61327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6848" y="725214"/>
            <a:ext cx="4299111" cy="605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893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168</Words>
  <Application>Microsoft Office PowerPoint</Application>
  <PresentationFormat>Widescreen</PresentationFormat>
  <Paragraphs>13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Helvetica</vt:lpstr>
      <vt:lpstr>Helvetica Light</vt:lpstr>
      <vt:lpstr>Office Theme</vt:lpstr>
      <vt:lpstr>Learning opportunities across the four contexts  Dyce Primary School, Aberdeen City Council  </vt:lpstr>
      <vt:lpstr>Dyce Primary School</vt:lpstr>
      <vt:lpstr>PowerPoint Presentation</vt:lpstr>
      <vt:lpstr>PowerPoint Presentation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Gordon L (Louise)</dc:creator>
  <cp:lastModifiedBy>Gordon L (Louise)</cp:lastModifiedBy>
  <cp:revision>27</cp:revision>
  <dcterms:created xsi:type="dcterms:W3CDTF">2021-02-02T15:43:17Z</dcterms:created>
  <dcterms:modified xsi:type="dcterms:W3CDTF">2021-02-23T17:05:55Z</dcterms:modified>
</cp:coreProperties>
</file>