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77" d="100"/>
          <a:sy n="77" d="100"/>
        </p:scale>
        <p:origin x="102" y="1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08/02/2021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smtClean="0">
                <a:solidFill>
                  <a:srgbClr val="002060"/>
                </a:solidFill>
                <a:latin typeface="Helvetica" pitchFamily="2" charset="0"/>
                <a:cs typeface="Arial" panose="020B0604020202020204" pitchFamily="34" charset="0"/>
              </a:rPr>
              <a:t>Remote 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FCC30149-9673-4CDD-A14D-C981B18FAC0D@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Ongoing feedback and dialogue with learners and their parents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St </a:t>
            </a:r>
            <a:r>
              <a:rPr lang="en-GB" b="1" dirty="0" err="1" smtClean="0">
                <a:latin typeface="Arial" panose="020B0604020202020204" pitchFamily="34" charset="0"/>
                <a:cs typeface="Arial" panose="020B0604020202020204" pitchFamily="34" charset="0"/>
              </a:rPr>
              <a:t>Duthus</a:t>
            </a:r>
            <a:r>
              <a:rPr lang="en-GB" b="1" dirty="0" smtClean="0">
                <a:latin typeface="Arial" panose="020B0604020202020204" pitchFamily="34" charset="0"/>
                <a:cs typeface="Arial" panose="020B0604020202020204" pitchFamily="34" charset="0"/>
              </a:rPr>
              <a:t> School, </a:t>
            </a:r>
            <a:r>
              <a:rPr lang="en-GB" dirty="0" smtClean="0">
                <a:latin typeface="Arial" panose="020B0604020202020204" pitchFamily="34" charset="0"/>
                <a:cs typeface="Arial" panose="020B0604020202020204" pitchFamily="34" charset="0"/>
              </a:rPr>
              <a:t>The Highland Council </a:t>
            </a:r>
            <a:r>
              <a:rPr lang="en-US" dirty="0"/>
              <a:t/>
            </a:r>
            <a:br>
              <a:rPr lang="en-US" dirty="0"/>
            </a:br>
            <a:endParaRPr lang="en-US" dirty="0"/>
          </a:p>
        </p:txBody>
      </p:sp>
      <p:pic>
        <p:nvPicPr>
          <p:cNvPr id="6" name="Picture 5"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03" y="5507295"/>
            <a:ext cx="1619250" cy="647700"/>
          </a:xfrm>
          <a:prstGeom prst="rect">
            <a:avLst/>
          </a:prstGeom>
          <a:noFill/>
        </p:spPr>
      </p:pic>
      <p:sp>
        <p:nvSpPr>
          <p:cNvPr id="7" name="TextBox 6"/>
          <p:cNvSpPr txBox="1"/>
          <p:nvPr/>
        </p:nvSpPr>
        <p:spPr>
          <a:xfrm>
            <a:off x="2898775" y="5785663"/>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10" name="Picture 9" descr="cid:FCC30149-9673-4CDD-A14D-C981B18FAC0D@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7168243" y="1379787"/>
            <a:ext cx="4497070" cy="4405875"/>
          </a:xfrm>
          <a:prstGeom prst="rect">
            <a:avLst/>
          </a:prstGeom>
          <a:noFill/>
          <a:ln>
            <a:noFill/>
          </a:ln>
        </p:spPr>
      </p:pic>
    </p:spTree>
    <p:extLst>
      <p:ext uri="{BB962C8B-B14F-4D97-AF65-F5344CB8AC3E}">
        <p14:creationId xmlns:p14="http://schemas.microsoft.com/office/powerpoint/2010/main" val="171898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St </a:t>
            </a:r>
            <a:r>
              <a:rPr lang="en-GB" dirty="0" err="1" smtClean="0">
                <a:solidFill>
                  <a:srgbClr val="002060"/>
                </a:solidFill>
                <a:latin typeface="Arial" panose="020B0604020202020204" pitchFamily="34" charset="0"/>
                <a:cs typeface="Arial" panose="020B0604020202020204" pitchFamily="34" charset="0"/>
              </a:rPr>
              <a:t>Duthus</a:t>
            </a:r>
            <a:r>
              <a:rPr lang="en-GB" dirty="0" smtClean="0">
                <a:solidFill>
                  <a:srgbClr val="002060"/>
                </a:solidFill>
                <a:latin typeface="Arial" panose="020B0604020202020204" pitchFamily="34" charset="0"/>
                <a:cs typeface="Arial" panose="020B0604020202020204" pitchFamily="34" charset="0"/>
              </a:rPr>
              <a:t> School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709798" y="2204357"/>
            <a:ext cx="10948802" cy="5909310"/>
          </a:xfrm>
          <a:prstGeom prst="rect">
            <a:avLst/>
          </a:prstGeom>
          <a:noFill/>
        </p:spPr>
        <p:txBody>
          <a:bodyPr wrap="square" numCol="2" spcCol="540000" rtlCol="0">
            <a:spAutoFit/>
          </a:bodyPr>
          <a:lstStyle/>
          <a:p>
            <a:pPr marL="285750" lvl="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Teachers </a:t>
            </a:r>
            <a:r>
              <a:rPr lang="en-GB" sz="1700" dirty="0">
                <a:latin typeface="Arial" panose="020B0604020202020204" pitchFamily="34" charset="0"/>
                <a:cs typeface="Arial" panose="020B0604020202020204" pitchFamily="34" charset="0"/>
              </a:rPr>
              <a:t>and </a:t>
            </a:r>
            <a:r>
              <a:rPr lang="en-GB" sz="1700" dirty="0" smtClean="0">
                <a:latin typeface="Arial" panose="020B0604020202020204" pitchFamily="34" charset="0"/>
                <a:cs typeface="Arial" panose="020B0604020202020204" pitchFamily="34" charset="0"/>
              </a:rPr>
              <a:t>support staff make </a:t>
            </a:r>
            <a:r>
              <a:rPr lang="en-GB" sz="1700" dirty="0">
                <a:latin typeface="Arial" panose="020B0604020202020204" pitchFamily="34" charset="0"/>
                <a:cs typeface="Arial" panose="020B0604020202020204" pitchFamily="34" charset="0"/>
              </a:rPr>
              <a:t>use of a closed Facebook group to effectively communicate with parents. </a:t>
            </a:r>
            <a:r>
              <a:rPr lang="en-GB" sz="1700" dirty="0" smtClean="0">
                <a:latin typeface="Arial" panose="020B0604020202020204" pitchFamily="34" charset="0"/>
                <a:cs typeface="Arial" panose="020B0604020202020204" pitchFamily="34" charset="0"/>
              </a:rPr>
              <a:t>The </a:t>
            </a:r>
            <a:r>
              <a:rPr lang="en-GB" sz="1700" dirty="0">
                <a:latin typeface="Arial" panose="020B0604020202020204" pitchFamily="34" charset="0"/>
                <a:cs typeface="Arial" panose="020B0604020202020204" pitchFamily="34" charset="0"/>
              </a:rPr>
              <a:t>parent council chose this as the primary method of daily communication and it works well with both teachers and families. </a:t>
            </a:r>
            <a:endParaRPr lang="en-GB" sz="17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Google </a:t>
            </a:r>
            <a:r>
              <a:rPr lang="en-GB" sz="1700" dirty="0">
                <a:latin typeface="Arial" panose="020B0604020202020204" pitchFamily="34" charset="0"/>
                <a:cs typeface="Arial" panose="020B0604020202020204" pitchFamily="34" charset="0"/>
              </a:rPr>
              <a:t>meet is used to facilitate the popular circle time, which is a live </a:t>
            </a:r>
            <a:r>
              <a:rPr lang="en-GB" sz="1700" dirty="0" smtClean="0">
                <a:latin typeface="Arial" panose="020B0604020202020204" pitchFamily="34" charset="0"/>
                <a:cs typeface="Arial" panose="020B0604020202020204" pitchFamily="34" charset="0"/>
              </a:rPr>
              <a:t>lesson. Children </a:t>
            </a:r>
            <a:r>
              <a:rPr lang="en-GB" sz="1700" dirty="0">
                <a:latin typeface="Arial" panose="020B0604020202020204" pitchFamily="34" charset="0"/>
                <a:cs typeface="Arial" panose="020B0604020202020204" pitchFamily="34" charset="0"/>
              </a:rPr>
              <a:t>and young people engage virtually, with some attending from school and others from home</a:t>
            </a:r>
            <a:r>
              <a:rPr lang="en-GB" sz="1700" dirty="0" smtClean="0">
                <a:latin typeface="Arial" panose="020B0604020202020204" pitchFamily="34" charset="0"/>
                <a:cs typeface="Arial" panose="020B0604020202020204" pitchFamily="34" charset="0"/>
              </a:rPr>
              <a:t>.</a:t>
            </a:r>
            <a:r>
              <a:rPr lang="en-GB" sz="1700" dirty="0">
                <a:latin typeface="Arial" panose="020B0604020202020204" pitchFamily="34" charset="0"/>
                <a:cs typeface="Arial" panose="020B0604020202020204" pitchFamily="34" charset="0"/>
              </a:rPr>
              <a:t> </a:t>
            </a:r>
          </a:p>
          <a:p>
            <a:pPr marL="285750" lvl="0" indent="-285750">
              <a:buFont typeface="Arial" panose="020B0604020202020204" pitchFamily="34" charset="0"/>
              <a:buChar char="•"/>
            </a:pPr>
            <a:r>
              <a:rPr lang="en-GB" sz="1700" dirty="0">
                <a:latin typeface="Arial" panose="020B0604020202020204" pitchFamily="34" charset="0"/>
                <a:cs typeface="Arial" panose="020B0604020202020204" pitchFamily="34" charset="0"/>
              </a:rPr>
              <a:t>Teachers set ‘independent’ work, to be completed alongside family members. Children and young people need assistance with all learning, so consultation takes place with families to decide on lessons which are relevant and achievable. </a:t>
            </a:r>
            <a:endParaRPr lang="en-GB" sz="17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7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7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7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7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Vital </a:t>
            </a:r>
            <a:r>
              <a:rPr lang="en-GB" sz="1700" dirty="0">
                <a:latin typeface="Arial" panose="020B0604020202020204" pitchFamily="34" charset="0"/>
                <a:cs typeface="Arial" panose="020B0604020202020204" pitchFamily="34" charset="0"/>
              </a:rPr>
              <a:t>teacher feedback is given through Facebook and google classrooms. Through this, children and young people see their work is valued and maintain a link to their teacher and PSA.  </a:t>
            </a:r>
            <a:endParaRPr lang="en-GB" sz="17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Written </a:t>
            </a:r>
            <a:r>
              <a:rPr lang="en-GB" sz="1700" dirty="0">
                <a:latin typeface="Arial" panose="020B0604020202020204" pitchFamily="34" charset="0"/>
                <a:cs typeface="Arial" panose="020B0604020202020204" pitchFamily="34" charset="0"/>
              </a:rPr>
              <a:t>feedback is provided to families; video messages are also sent in order that children see a face and hear a voice. </a:t>
            </a:r>
            <a:endParaRPr lang="en-GB" sz="1700"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700" dirty="0" smtClean="0">
                <a:latin typeface="Arial" panose="020B0604020202020204" pitchFamily="34" charset="0"/>
                <a:cs typeface="Arial" panose="020B0604020202020204" pitchFamily="34" charset="0"/>
              </a:rPr>
              <a:t>Google </a:t>
            </a:r>
            <a:r>
              <a:rPr lang="en-GB" sz="1700" dirty="0">
                <a:latin typeface="Arial" panose="020B0604020202020204" pitchFamily="34" charset="0"/>
                <a:cs typeface="Arial" panose="020B0604020202020204" pitchFamily="34" charset="0"/>
              </a:rPr>
              <a:t>Cast (via google classrooms) allows teachers to present video lessons, and simultaneously respond to learners </a:t>
            </a:r>
            <a:r>
              <a:rPr lang="en-GB" sz="1700" dirty="0" smtClean="0">
                <a:latin typeface="Arial" panose="020B0604020202020204" pitchFamily="34" charset="0"/>
                <a:cs typeface="Arial" panose="020B0604020202020204" pitchFamily="34" charset="0"/>
              </a:rPr>
              <a:t>needs. </a:t>
            </a:r>
          </a:p>
        </p:txBody>
      </p:sp>
    </p:spTree>
    <p:extLst>
      <p:ext uri="{BB962C8B-B14F-4D97-AF65-F5344CB8AC3E}">
        <p14:creationId xmlns:p14="http://schemas.microsoft.com/office/powerpoint/2010/main" val="2093556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TotalTime>
  <Words>221</Words>
  <Application>Microsoft Office PowerPoint</Application>
  <PresentationFormat>Widescreen</PresentationFormat>
  <Paragraphs>15</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Helvetica</vt:lpstr>
      <vt:lpstr>Helvetica Light</vt:lpstr>
      <vt:lpstr>Office Theme</vt:lpstr>
      <vt:lpstr>Ongoing feedback and dialogue with learners and their parents   St Duthus School, The Highland Council  </vt:lpstr>
      <vt:lpstr>St Duthus School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 Duthus School, Highland Council</dc:title>
  <dc:creator>Gordon L (Louise)</dc:creator>
  <cp:lastModifiedBy>Stevenson J (Jeremy)</cp:lastModifiedBy>
  <cp:revision>27</cp:revision>
  <dcterms:created xsi:type="dcterms:W3CDTF">2021-02-02T15:43:17Z</dcterms:created>
  <dcterms:modified xsi:type="dcterms:W3CDTF">2021-02-08T12:59:29Z</dcterms:modified>
</cp:coreProperties>
</file>