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9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10693400" cy="7562850"/>
  <p:notesSz cx="10693400" cy="756285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8"/>
    <p:restoredTop sz="94663"/>
  </p:normalViewPr>
  <p:slideViewPr>
    <p:cSldViewPr>
      <p:cViewPr varScale="1">
        <p:scale>
          <a:sx n="65" d="100"/>
          <a:sy n="65" d="100"/>
        </p:scale>
        <p:origin x="936" y="22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7C0A176F-2A94-4395-B49C-DCBDA067B635}" type="datetimeFigureOut">
              <a:rPr lang="en-GB"/>
              <a:pPr>
                <a:defRPr/>
              </a:pPr>
              <a:t>19/03/2021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43300" y="946150"/>
            <a:ext cx="36068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CD99C5F2-2FB8-4DBE-B946-ED035906F51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381D5B6-DCDB-4A2B-B0F9-437D43B1FA34}" type="slidenum">
              <a:rPr lang="en-GB" altLang="en-US"/>
              <a:pPr/>
              <a:t>1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C780F-FF2B-459E-A1D7-E4B9F1E4DBA0}" type="datetimeFigureOut">
              <a:rPr lang="en-US"/>
              <a:pPr>
                <a:defRPr/>
              </a:pPr>
              <a:t>3/19/2021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D3DFF-909A-407E-B8E9-8F3A60D92C28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7107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100" b="0" i="0">
                <a:solidFill>
                  <a:srgbClr val="030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EAFD2-AB0B-4B8D-BF92-D2BFA1BF727E}" type="datetimeFigureOut">
              <a:rPr lang="en-US"/>
              <a:pPr>
                <a:defRPr/>
              </a:pPr>
              <a:t>3/19/2021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1D7E11-BE3E-4D31-B13B-F4CF00726138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83057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100" b="0" i="0">
                <a:solidFill>
                  <a:srgbClr val="030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EAEA2-AC6D-40E1-AB61-A2D5D059DA0F}" type="datetimeFigureOut">
              <a:rPr lang="en-US"/>
              <a:pPr>
                <a:defRPr/>
              </a:pPr>
              <a:t>3/19/2021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2F75A-7C8B-494D-ABEB-876C7CC5EC1A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6650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100" b="0" i="0">
                <a:solidFill>
                  <a:srgbClr val="030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6A79C-C012-439D-829F-4E68DF088D80}" type="datetimeFigureOut">
              <a:rPr lang="en-US"/>
              <a:pPr>
                <a:defRPr/>
              </a:pPr>
              <a:t>3/19/2021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99BF1-DE95-412E-BC4D-C6E9F3FCACCF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30088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3848B-4FAB-462F-A1CB-3145885FF80E}" type="datetimeFigureOut">
              <a:rPr lang="en-US"/>
              <a:pPr>
                <a:defRPr/>
              </a:pPr>
              <a:t>3/19/2021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C41DF-1F4A-436A-90C5-5E6113303E6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4689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45A645E-3A57-A04B-B7F3-05222B16B5A2}"/>
              </a:ext>
            </a:extLst>
          </p:cNvPr>
          <p:cNvCxnSpPr/>
          <p:nvPr userDrawn="1"/>
        </p:nvCxnSpPr>
        <p:spPr>
          <a:xfrm>
            <a:off x="461963" y="7058025"/>
            <a:ext cx="989647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46E4B72D-A922-3641-A3B1-4835BDCC0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483" y="1528268"/>
            <a:ext cx="6696969" cy="485967"/>
          </a:xfrm>
          <a:prstGeom prst="rect">
            <a:avLst/>
          </a:prstGeom>
        </p:spPr>
        <p:txBody>
          <a:bodyPr/>
          <a:lstStyle>
            <a:lvl1pPr algn="l">
              <a:defRPr sz="3158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8640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Holder 2"/>
          <p:cNvSpPr>
            <a:spLocks noGrp="1" noChangeArrowheads="1"/>
          </p:cNvSpPr>
          <p:nvPr>
            <p:ph type="title"/>
          </p:nvPr>
        </p:nvSpPr>
        <p:spPr bwMode="auto">
          <a:xfrm>
            <a:off x="2935288" y="3421063"/>
            <a:ext cx="482282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en-US" altLang="en-US" smtClean="0"/>
          </a:p>
        </p:txBody>
      </p:sp>
      <p:sp>
        <p:nvSpPr>
          <p:cNvPr id="1027" name="Holder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4988" y="1739900"/>
            <a:ext cx="9623425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en-US" altLang="en-US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375" y="7034213"/>
            <a:ext cx="3422650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988" y="7034213"/>
            <a:ext cx="2459037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DEEAFB2-6CFA-4400-8557-AC04A739E7A8}" type="datetimeFigureOut">
              <a:rPr lang="en-US"/>
              <a:pPr>
                <a:defRPr/>
              </a:pPr>
              <a:t>3/19/2021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375" y="7034213"/>
            <a:ext cx="2459038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B92187A-139F-4D7C-94B7-7A419EA3E111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cid:438567BC-3E3A-4D7F-8202-97FA2D21DD83@lan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s://education.gov.scot/improvement/covid-19-education-recovery/national-overviews/national-overview-of-practice-reports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3" Type="http://schemas.openxmlformats.org/officeDocument/2006/relationships/image" Target="../media/image87.jpeg"/><Relationship Id="rId7" Type="http://schemas.openxmlformats.org/officeDocument/2006/relationships/image" Target="../media/image91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Relationship Id="rId9" Type="http://schemas.openxmlformats.org/officeDocument/2006/relationships/image" Target="../media/image9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7.jpeg"/><Relationship Id="rId4" Type="http://schemas.openxmlformats.org/officeDocument/2006/relationships/image" Target="../media/image9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4.jpeg"/><Relationship Id="rId7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jpeg"/><Relationship Id="rId3" Type="http://schemas.openxmlformats.org/officeDocument/2006/relationships/image" Target="../media/image101.png"/><Relationship Id="rId7" Type="http://schemas.openxmlformats.org/officeDocument/2006/relationships/image" Target="../media/image105.jpeg"/><Relationship Id="rId12" Type="http://schemas.openxmlformats.org/officeDocument/2006/relationships/image" Target="../media/image110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4.jpeg"/><Relationship Id="rId11" Type="http://schemas.openxmlformats.org/officeDocument/2006/relationships/image" Target="../media/image109.jpeg"/><Relationship Id="rId5" Type="http://schemas.openxmlformats.org/officeDocument/2006/relationships/image" Target="../media/image103.jpeg"/><Relationship Id="rId10" Type="http://schemas.openxmlformats.org/officeDocument/2006/relationships/image" Target="../media/image108.jpeg"/><Relationship Id="rId4" Type="http://schemas.openxmlformats.org/officeDocument/2006/relationships/image" Target="../media/image102.png"/><Relationship Id="rId9" Type="http://schemas.openxmlformats.org/officeDocument/2006/relationships/image" Target="../media/image10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7" Type="http://schemas.openxmlformats.org/officeDocument/2006/relationships/image" Target="../media/image116.jpe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5">
            <a:extLst>
              <a:ext uri="{FF2B5EF4-FFF2-40B4-BE49-F238E27FC236}">
                <a16:creationId xmlns:a16="http://schemas.microsoft.com/office/drawing/2014/main" id="{43D2AE86-83DA-B644-A499-0F9A0F25B988}"/>
              </a:ext>
            </a:extLst>
          </p:cNvPr>
          <p:cNvSpPr txBox="1">
            <a:spLocks/>
          </p:cNvSpPr>
          <p:nvPr/>
        </p:nvSpPr>
        <p:spPr>
          <a:xfrm>
            <a:off x="520700" y="1984375"/>
            <a:ext cx="4454525" cy="482600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>
              <a:defRPr/>
            </a:pPr>
            <a:endParaRPr lang="en-US" sz="3158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6A8298AD-252A-6B46-BBF1-9FA4A7AC0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8000" y="1989138"/>
            <a:ext cx="4949825" cy="3402012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A range of remote learning examples shared from across the school </a:t>
            </a:r>
            <a:r>
              <a:rPr lang="en-GB" b="1" dirty="0"/>
              <a:t> 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 err="1" smtClean="0"/>
              <a:t>Bonnyrig</a:t>
            </a:r>
            <a:r>
              <a:rPr lang="en-GB" b="1" dirty="0" smtClean="0"/>
              <a:t> </a:t>
            </a:r>
            <a:r>
              <a:rPr lang="en-GB" b="1" dirty="0"/>
              <a:t>Primary School, </a:t>
            </a:r>
            <a:r>
              <a:rPr lang="en-GB" dirty="0" smtClean="0"/>
              <a:t>Midlothian Council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100" name="Picture 5" descr="Education Scotland RGB (45mm)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5603875"/>
            <a:ext cx="1419225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TextBox 6"/>
          <p:cNvSpPr txBox="1">
            <a:spLocks noChangeArrowheads="1"/>
          </p:cNvSpPr>
          <p:nvPr/>
        </p:nvSpPr>
        <p:spPr bwMode="auto">
          <a:xfrm>
            <a:off x="2543175" y="5848350"/>
            <a:ext cx="3995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GB" altLang="en-US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National overviews of practice</a:t>
            </a:r>
            <a:r>
              <a:rPr lang="en-GB" altLang="en-US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</a:p>
        </p:txBody>
      </p:sp>
      <p:pic>
        <p:nvPicPr>
          <p:cNvPr id="4102" name="Picture 8" descr="cid:438567BC-3E3A-4D7F-8202-97FA2D21DD83@lan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1681163"/>
            <a:ext cx="4406900" cy="449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object 2"/>
          <p:cNvSpPr>
            <a:spLocks noChangeArrowheads="1"/>
          </p:cNvSpPr>
          <p:nvPr/>
        </p:nvSpPr>
        <p:spPr bwMode="auto">
          <a:xfrm>
            <a:off x="247650" y="312738"/>
            <a:ext cx="4932363" cy="3367087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39" name="object 3"/>
          <p:cNvSpPr>
            <a:spLocks noChangeArrowheads="1"/>
          </p:cNvSpPr>
          <p:nvPr/>
        </p:nvSpPr>
        <p:spPr bwMode="auto">
          <a:xfrm>
            <a:off x="5346700" y="396875"/>
            <a:ext cx="4692650" cy="3116263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40" name="object 4"/>
          <p:cNvSpPr>
            <a:spLocks noChangeArrowheads="1"/>
          </p:cNvSpPr>
          <p:nvPr/>
        </p:nvSpPr>
        <p:spPr bwMode="auto">
          <a:xfrm>
            <a:off x="5492750" y="3852863"/>
            <a:ext cx="4902200" cy="3384550"/>
          </a:xfrm>
          <a:prstGeom prst="rect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41" name="object 5"/>
          <p:cNvSpPr>
            <a:spLocks noChangeArrowheads="1"/>
          </p:cNvSpPr>
          <p:nvPr/>
        </p:nvSpPr>
        <p:spPr bwMode="auto">
          <a:xfrm>
            <a:off x="276225" y="3779838"/>
            <a:ext cx="5070475" cy="3563937"/>
          </a:xfrm>
          <a:prstGeom prst="rect">
            <a:avLst/>
          </a:prstGeom>
          <a:blipFill dpi="0" rotWithShape="1"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bject 2"/>
          <p:cNvSpPr>
            <a:spLocks noChangeArrowheads="1"/>
          </p:cNvSpPr>
          <p:nvPr/>
        </p:nvSpPr>
        <p:spPr bwMode="auto">
          <a:xfrm>
            <a:off x="249238" y="182563"/>
            <a:ext cx="6837362" cy="7196137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63" name="object 3"/>
          <p:cNvSpPr>
            <a:spLocks noChangeArrowheads="1"/>
          </p:cNvSpPr>
          <p:nvPr/>
        </p:nvSpPr>
        <p:spPr bwMode="auto">
          <a:xfrm>
            <a:off x="7173913" y="1009650"/>
            <a:ext cx="3300412" cy="4640263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bject 2"/>
          <p:cNvSpPr>
            <a:spLocks noChangeArrowheads="1"/>
          </p:cNvSpPr>
          <p:nvPr/>
        </p:nvSpPr>
        <p:spPr bwMode="auto">
          <a:xfrm>
            <a:off x="107950" y="873125"/>
            <a:ext cx="10475913" cy="5813425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object 2"/>
          <p:cNvSpPr>
            <a:spLocks noChangeArrowheads="1"/>
          </p:cNvSpPr>
          <p:nvPr/>
        </p:nvSpPr>
        <p:spPr bwMode="auto">
          <a:xfrm>
            <a:off x="107950" y="200025"/>
            <a:ext cx="5065713" cy="7161213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17411" name="object 3"/>
          <p:cNvGrpSpPr>
            <a:grpSpLocks/>
          </p:cNvGrpSpPr>
          <p:nvPr/>
        </p:nvGrpSpPr>
        <p:grpSpPr bwMode="auto">
          <a:xfrm>
            <a:off x="5262563" y="200025"/>
            <a:ext cx="5184775" cy="7246938"/>
            <a:chOff x="5263208" y="199295"/>
            <a:chExt cx="5183505" cy="7247255"/>
          </a:xfrm>
        </p:grpSpPr>
        <p:sp>
          <p:nvSpPr>
            <p:cNvPr id="17412" name="object 4"/>
            <p:cNvSpPr>
              <a:spLocks noChangeArrowheads="1"/>
            </p:cNvSpPr>
            <p:nvPr/>
          </p:nvSpPr>
          <p:spPr bwMode="auto">
            <a:xfrm>
              <a:off x="5263208" y="199295"/>
              <a:ext cx="5183297" cy="3817249"/>
            </a:xfrm>
            <a:prstGeom prst="rect">
              <a:avLst/>
            </a:prstGeom>
            <a:blipFill dpi="0" rotWithShape="1">
              <a:blip r:embed="rId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7413" name="object 5"/>
            <p:cNvSpPr>
              <a:spLocks noChangeArrowheads="1"/>
            </p:cNvSpPr>
            <p:nvPr/>
          </p:nvSpPr>
          <p:spPr bwMode="auto">
            <a:xfrm>
              <a:off x="5263208" y="4060896"/>
              <a:ext cx="4887616" cy="3385552"/>
            </a:xfrm>
            <a:prstGeom prst="rect">
              <a:avLst/>
            </a:prstGeom>
            <a:blipFill dpi="0" rotWithShape="1">
              <a:blip r:embed="rId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 noChangeArrowheads="1"/>
          </p:cNvSpPr>
          <p:nvPr/>
        </p:nvSpPr>
        <p:spPr bwMode="auto">
          <a:xfrm>
            <a:off x="2003425" y="236538"/>
            <a:ext cx="6511925" cy="7088187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object 2"/>
          <p:cNvSpPr>
            <a:spLocks noChangeArrowheads="1"/>
          </p:cNvSpPr>
          <p:nvPr/>
        </p:nvSpPr>
        <p:spPr bwMode="auto">
          <a:xfrm>
            <a:off x="107950" y="158750"/>
            <a:ext cx="950913" cy="59055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59" name="object 3"/>
          <p:cNvSpPr>
            <a:spLocks noChangeArrowheads="1"/>
          </p:cNvSpPr>
          <p:nvPr/>
        </p:nvSpPr>
        <p:spPr bwMode="auto">
          <a:xfrm>
            <a:off x="112713" y="914400"/>
            <a:ext cx="830262" cy="1373188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60" name="object 4"/>
          <p:cNvSpPr>
            <a:spLocks noChangeArrowheads="1"/>
          </p:cNvSpPr>
          <p:nvPr/>
        </p:nvSpPr>
        <p:spPr bwMode="auto">
          <a:xfrm>
            <a:off x="107950" y="2608263"/>
            <a:ext cx="746125" cy="2259012"/>
          </a:xfrm>
          <a:prstGeom prst="rect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61" name="object 5"/>
          <p:cNvSpPr>
            <a:spLocks noChangeArrowheads="1"/>
          </p:cNvSpPr>
          <p:nvPr/>
        </p:nvSpPr>
        <p:spPr bwMode="auto">
          <a:xfrm>
            <a:off x="2362200" y="2016125"/>
            <a:ext cx="2862263" cy="915988"/>
          </a:xfrm>
          <a:prstGeom prst="rect">
            <a:avLst/>
          </a:prstGeom>
          <a:blipFill dpi="0" rotWithShape="1"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62" name="object 6"/>
          <p:cNvSpPr>
            <a:spLocks noChangeArrowheads="1"/>
          </p:cNvSpPr>
          <p:nvPr/>
        </p:nvSpPr>
        <p:spPr bwMode="auto">
          <a:xfrm>
            <a:off x="5557838" y="2025650"/>
            <a:ext cx="3025775" cy="906463"/>
          </a:xfrm>
          <a:prstGeom prst="rect">
            <a:avLst/>
          </a:prstGeom>
          <a:blipFill dpi="0" rotWithShape="1"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63" name="object 7"/>
          <p:cNvSpPr>
            <a:spLocks noChangeArrowheads="1"/>
          </p:cNvSpPr>
          <p:nvPr/>
        </p:nvSpPr>
        <p:spPr bwMode="auto">
          <a:xfrm>
            <a:off x="107950" y="5035550"/>
            <a:ext cx="506413" cy="2406650"/>
          </a:xfrm>
          <a:prstGeom prst="rect">
            <a:avLst/>
          </a:prstGeom>
          <a:blipFill dpi="0" rotWithShape="1"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64" name="object 8"/>
          <p:cNvSpPr>
            <a:spLocks noChangeArrowheads="1"/>
          </p:cNvSpPr>
          <p:nvPr/>
        </p:nvSpPr>
        <p:spPr bwMode="auto">
          <a:xfrm>
            <a:off x="7450138" y="6245225"/>
            <a:ext cx="2600325" cy="920750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211513" y="3333750"/>
            <a:ext cx="4076700" cy="346075"/>
          </a:xfrm>
        </p:spPr>
        <p:txBody>
          <a:bodyPr tIns="12700" rtlCol="0"/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dirty="0">
                <a:solidFill>
                  <a:srgbClr val="010101"/>
                </a:solidFill>
              </a:rPr>
              <a:t>A </a:t>
            </a:r>
            <a:r>
              <a:rPr spc="65" dirty="0">
                <a:solidFill>
                  <a:srgbClr val="010101"/>
                </a:solidFill>
              </a:rPr>
              <a:t>sample </a:t>
            </a:r>
            <a:r>
              <a:rPr spc="50" dirty="0">
                <a:solidFill>
                  <a:srgbClr val="010101"/>
                </a:solidFill>
              </a:rPr>
              <a:t>of </a:t>
            </a:r>
            <a:r>
              <a:rPr spc="85" dirty="0">
                <a:solidFill>
                  <a:srgbClr val="010101"/>
                </a:solidFill>
              </a:rPr>
              <a:t>activities for </a:t>
            </a:r>
            <a:r>
              <a:rPr b="1" spc="40" dirty="0">
                <a:solidFill>
                  <a:srgbClr val="010101"/>
                </a:solidFill>
              </a:rPr>
              <a:t>P2-</a:t>
            </a:r>
            <a:r>
              <a:rPr b="1" spc="-254" dirty="0">
                <a:solidFill>
                  <a:srgbClr val="010101"/>
                </a:solidFill>
              </a:rPr>
              <a:t> </a:t>
            </a:r>
            <a:r>
              <a:rPr b="1" spc="110" dirty="0">
                <a:solidFill>
                  <a:srgbClr val="010101"/>
                </a:solidFill>
              </a:rPr>
              <a:t>P4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object 2"/>
          <p:cNvSpPr>
            <a:spLocks noChangeArrowheads="1"/>
          </p:cNvSpPr>
          <p:nvPr/>
        </p:nvSpPr>
        <p:spPr bwMode="auto">
          <a:xfrm>
            <a:off x="506413" y="114300"/>
            <a:ext cx="9678987" cy="7332663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object 2"/>
          <p:cNvSpPr>
            <a:spLocks noChangeArrowheads="1"/>
          </p:cNvSpPr>
          <p:nvPr/>
        </p:nvSpPr>
        <p:spPr bwMode="auto">
          <a:xfrm>
            <a:off x="479425" y="303213"/>
            <a:ext cx="4752975" cy="714375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07" name="object 3"/>
          <p:cNvSpPr>
            <a:spLocks noChangeArrowheads="1"/>
          </p:cNvSpPr>
          <p:nvPr/>
        </p:nvSpPr>
        <p:spPr bwMode="auto">
          <a:xfrm>
            <a:off x="5314950" y="835025"/>
            <a:ext cx="5268913" cy="5891213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object 2"/>
          <p:cNvSpPr>
            <a:spLocks noChangeArrowheads="1"/>
          </p:cNvSpPr>
          <p:nvPr/>
        </p:nvSpPr>
        <p:spPr bwMode="auto">
          <a:xfrm>
            <a:off x="249238" y="190500"/>
            <a:ext cx="10260012" cy="70104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object 2"/>
          <p:cNvSpPr>
            <a:spLocks noChangeArrowheads="1"/>
          </p:cNvSpPr>
          <p:nvPr/>
        </p:nvSpPr>
        <p:spPr bwMode="auto">
          <a:xfrm>
            <a:off x="198438" y="654050"/>
            <a:ext cx="10385425" cy="5946775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 noChangeArrowheads="1"/>
          </p:cNvSpPr>
          <p:nvPr/>
        </p:nvSpPr>
        <p:spPr bwMode="auto">
          <a:xfrm>
            <a:off x="107950" y="171450"/>
            <a:ext cx="955675" cy="593725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7" name="object 3"/>
          <p:cNvSpPr>
            <a:spLocks noChangeArrowheads="1"/>
          </p:cNvSpPr>
          <p:nvPr/>
        </p:nvSpPr>
        <p:spPr bwMode="auto">
          <a:xfrm>
            <a:off x="112713" y="979488"/>
            <a:ext cx="835025" cy="1330325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8" name="object 4"/>
          <p:cNvSpPr>
            <a:spLocks noChangeArrowheads="1"/>
          </p:cNvSpPr>
          <p:nvPr/>
        </p:nvSpPr>
        <p:spPr bwMode="auto">
          <a:xfrm>
            <a:off x="107950" y="2614613"/>
            <a:ext cx="750888" cy="2268537"/>
          </a:xfrm>
          <a:prstGeom prst="rect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9" name="object 5"/>
          <p:cNvSpPr>
            <a:spLocks noChangeArrowheads="1"/>
          </p:cNvSpPr>
          <p:nvPr/>
        </p:nvSpPr>
        <p:spPr bwMode="auto">
          <a:xfrm>
            <a:off x="1373188" y="1504950"/>
            <a:ext cx="8239125" cy="1933575"/>
          </a:xfrm>
          <a:prstGeom prst="rect">
            <a:avLst/>
          </a:prstGeom>
          <a:blipFill dpi="0" rotWithShape="1"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50" name="object 6"/>
          <p:cNvSpPr>
            <a:spLocks noChangeArrowheads="1"/>
          </p:cNvSpPr>
          <p:nvPr/>
        </p:nvSpPr>
        <p:spPr bwMode="auto">
          <a:xfrm>
            <a:off x="1535113" y="3543300"/>
            <a:ext cx="3732212" cy="919163"/>
          </a:xfrm>
          <a:prstGeom prst="rect">
            <a:avLst/>
          </a:prstGeom>
          <a:blipFill dpi="0" rotWithShape="1"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51" name="object 7"/>
          <p:cNvSpPr>
            <a:spLocks noChangeArrowheads="1"/>
          </p:cNvSpPr>
          <p:nvPr/>
        </p:nvSpPr>
        <p:spPr bwMode="auto">
          <a:xfrm>
            <a:off x="5588000" y="3527425"/>
            <a:ext cx="3810000" cy="935038"/>
          </a:xfrm>
          <a:prstGeom prst="rect">
            <a:avLst/>
          </a:prstGeom>
          <a:blipFill dpi="0" rotWithShape="1"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52" name="object 8"/>
          <p:cNvSpPr>
            <a:spLocks noChangeArrowheads="1"/>
          </p:cNvSpPr>
          <p:nvPr/>
        </p:nvSpPr>
        <p:spPr bwMode="auto">
          <a:xfrm>
            <a:off x="107950" y="5051425"/>
            <a:ext cx="519113" cy="2405063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53" name="object 9"/>
          <p:cNvSpPr>
            <a:spLocks noChangeArrowheads="1"/>
          </p:cNvSpPr>
          <p:nvPr/>
        </p:nvSpPr>
        <p:spPr bwMode="auto">
          <a:xfrm>
            <a:off x="7456488" y="6243638"/>
            <a:ext cx="2597150" cy="935037"/>
          </a:xfrm>
          <a:prstGeom prst="rect">
            <a:avLst/>
          </a:prstGeom>
          <a:blipFill dpi="0" rotWithShape="1"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54" name="object 10"/>
          <p:cNvSpPr txBox="1">
            <a:spLocks noChangeArrowheads="1"/>
          </p:cNvSpPr>
          <p:nvPr/>
        </p:nvSpPr>
        <p:spPr bwMode="auto">
          <a:xfrm>
            <a:off x="1476375" y="4751388"/>
            <a:ext cx="8061325" cy="154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065" rIns="0" bIns="0">
            <a:spAutoFit/>
          </a:bodyPr>
          <a:lstStyle>
            <a:lvl1pPr marL="111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ts val="100"/>
              </a:spcBef>
            </a:pPr>
            <a:r>
              <a:rPr lang="en-US" altLang="en-US" sz="2100">
                <a:solidFill>
                  <a:srgbClr val="0505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representative sample of screenshots from our online learning  platform, showcasing typical assignments provided to learners.</a:t>
            </a:r>
            <a:endParaRPr lang="en-US" altLang="en-US" sz="21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38"/>
              </a:spcBef>
            </a:pPr>
            <a:endParaRPr lang="en-US" altLang="en-US" sz="3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en-US" altLang="en-US" sz="2000" b="1">
                <a:solidFill>
                  <a:srgbClr val="0505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February 2021</a:t>
            </a:r>
            <a:endParaRPr lang="en-US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object 2"/>
          <p:cNvSpPr>
            <a:spLocks noChangeArrowheads="1"/>
          </p:cNvSpPr>
          <p:nvPr/>
        </p:nvSpPr>
        <p:spPr bwMode="auto">
          <a:xfrm>
            <a:off x="107950" y="836613"/>
            <a:ext cx="10475913" cy="5888037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object 2"/>
          <p:cNvSpPr>
            <a:spLocks noChangeArrowheads="1"/>
          </p:cNvSpPr>
          <p:nvPr/>
        </p:nvSpPr>
        <p:spPr bwMode="auto">
          <a:xfrm>
            <a:off x="107950" y="866775"/>
            <a:ext cx="10475913" cy="5827713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object 2"/>
          <p:cNvSpPr>
            <a:spLocks noChangeArrowheads="1"/>
          </p:cNvSpPr>
          <p:nvPr/>
        </p:nvSpPr>
        <p:spPr bwMode="auto">
          <a:xfrm>
            <a:off x="107950" y="1023938"/>
            <a:ext cx="10475913" cy="5513387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object 2"/>
          <p:cNvSpPr>
            <a:spLocks noChangeArrowheads="1"/>
          </p:cNvSpPr>
          <p:nvPr/>
        </p:nvSpPr>
        <p:spPr bwMode="auto">
          <a:xfrm>
            <a:off x="107950" y="892175"/>
            <a:ext cx="10475913" cy="5776913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object 2"/>
          <p:cNvSpPr>
            <a:spLocks noChangeArrowheads="1"/>
          </p:cNvSpPr>
          <p:nvPr/>
        </p:nvSpPr>
        <p:spPr bwMode="auto">
          <a:xfrm>
            <a:off x="107950" y="879475"/>
            <a:ext cx="10475913" cy="5800725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object 2"/>
          <p:cNvGrpSpPr>
            <a:grpSpLocks/>
          </p:cNvGrpSpPr>
          <p:nvPr/>
        </p:nvGrpSpPr>
        <p:grpSpPr bwMode="auto">
          <a:xfrm>
            <a:off x="187325" y="177800"/>
            <a:ext cx="10291763" cy="7223125"/>
            <a:chOff x="187599" y="178537"/>
            <a:chExt cx="10292080" cy="7222490"/>
          </a:xfrm>
        </p:grpSpPr>
        <p:sp>
          <p:nvSpPr>
            <p:cNvPr id="29699" name="object 3"/>
            <p:cNvSpPr>
              <a:spLocks noChangeArrowheads="1"/>
            </p:cNvSpPr>
            <p:nvPr/>
          </p:nvSpPr>
          <p:spPr bwMode="auto">
            <a:xfrm>
              <a:off x="187599" y="271414"/>
              <a:ext cx="5328717" cy="3658012"/>
            </a:xfrm>
            <a:prstGeom prst="rect">
              <a:avLst/>
            </a:prstGeom>
            <a:blipFill dpi="0" rotWithShape="1">
              <a:blip r:embed="rId2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9700" name="object 4"/>
            <p:cNvSpPr>
              <a:spLocks noChangeArrowheads="1"/>
            </p:cNvSpPr>
            <p:nvPr/>
          </p:nvSpPr>
          <p:spPr bwMode="auto">
            <a:xfrm>
              <a:off x="485318" y="3969234"/>
              <a:ext cx="4861692" cy="3370770"/>
            </a:xfrm>
            <a:prstGeom prst="rect">
              <a:avLst/>
            </a:prstGeom>
            <a:blipFill dpi="0" rotWithShape="1">
              <a:blip r:embed="rId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9701" name="object 5"/>
            <p:cNvSpPr>
              <a:spLocks noChangeArrowheads="1"/>
            </p:cNvSpPr>
            <p:nvPr/>
          </p:nvSpPr>
          <p:spPr bwMode="auto">
            <a:xfrm>
              <a:off x="5518974" y="3716427"/>
              <a:ext cx="4946752" cy="3684191"/>
            </a:xfrm>
            <a:prstGeom prst="rect">
              <a:avLst/>
            </a:prstGeom>
            <a:blipFill dpi="0" rotWithShape="1">
              <a:blip r:embed="rId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9702" name="object 6"/>
            <p:cNvSpPr>
              <a:spLocks noChangeArrowheads="1"/>
            </p:cNvSpPr>
            <p:nvPr/>
          </p:nvSpPr>
          <p:spPr bwMode="auto">
            <a:xfrm>
              <a:off x="5801201" y="178537"/>
              <a:ext cx="4678279" cy="3537890"/>
            </a:xfrm>
            <a:prstGeom prst="rect">
              <a:avLst/>
            </a:prstGeom>
            <a:blipFill dpi="0" rotWithShape="1">
              <a:blip r:embed="rId5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object 2"/>
          <p:cNvSpPr>
            <a:spLocks noChangeArrowheads="1"/>
          </p:cNvSpPr>
          <p:nvPr/>
        </p:nvSpPr>
        <p:spPr bwMode="auto">
          <a:xfrm>
            <a:off x="107950" y="158750"/>
            <a:ext cx="950913" cy="59055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23" name="object 3"/>
          <p:cNvSpPr>
            <a:spLocks noChangeArrowheads="1"/>
          </p:cNvSpPr>
          <p:nvPr/>
        </p:nvSpPr>
        <p:spPr bwMode="auto">
          <a:xfrm>
            <a:off x="112713" y="981075"/>
            <a:ext cx="830262" cy="1320800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24" name="object 4"/>
          <p:cNvSpPr>
            <a:spLocks noChangeArrowheads="1"/>
          </p:cNvSpPr>
          <p:nvPr/>
        </p:nvSpPr>
        <p:spPr bwMode="auto">
          <a:xfrm>
            <a:off x="107950" y="2608263"/>
            <a:ext cx="746125" cy="2259012"/>
          </a:xfrm>
          <a:prstGeom prst="rect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25" name="object 5"/>
          <p:cNvSpPr>
            <a:spLocks noChangeArrowheads="1"/>
          </p:cNvSpPr>
          <p:nvPr/>
        </p:nvSpPr>
        <p:spPr bwMode="auto">
          <a:xfrm>
            <a:off x="2281238" y="2016125"/>
            <a:ext cx="3032125" cy="915988"/>
          </a:xfrm>
          <a:prstGeom prst="rect">
            <a:avLst/>
          </a:prstGeom>
          <a:blipFill dpi="0" rotWithShape="1"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26" name="object 6"/>
          <p:cNvSpPr>
            <a:spLocks noChangeArrowheads="1"/>
          </p:cNvSpPr>
          <p:nvPr/>
        </p:nvSpPr>
        <p:spPr bwMode="auto">
          <a:xfrm>
            <a:off x="5632450" y="2025650"/>
            <a:ext cx="3027363" cy="903288"/>
          </a:xfrm>
          <a:prstGeom prst="rect">
            <a:avLst/>
          </a:prstGeom>
          <a:blipFill dpi="0" rotWithShape="1"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27" name="object 7"/>
          <p:cNvSpPr>
            <a:spLocks noChangeArrowheads="1"/>
          </p:cNvSpPr>
          <p:nvPr/>
        </p:nvSpPr>
        <p:spPr bwMode="auto">
          <a:xfrm>
            <a:off x="107950" y="5035550"/>
            <a:ext cx="506413" cy="2406650"/>
          </a:xfrm>
          <a:prstGeom prst="rect">
            <a:avLst/>
          </a:prstGeom>
          <a:blipFill dpi="0" rotWithShape="1"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28" name="object 8"/>
          <p:cNvSpPr>
            <a:spLocks noChangeArrowheads="1"/>
          </p:cNvSpPr>
          <p:nvPr/>
        </p:nvSpPr>
        <p:spPr bwMode="auto">
          <a:xfrm>
            <a:off x="7450138" y="6237288"/>
            <a:ext cx="2600325" cy="928687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29" name="object 9"/>
          <p:cNvSpPr>
            <a:spLocks noGrp="1"/>
          </p:cNvSpPr>
          <p:nvPr>
            <p:ph type="title"/>
          </p:nvPr>
        </p:nvSpPr>
        <p:spPr>
          <a:xfrm>
            <a:off x="2905125" y="3273425"/>
            <a:ext cx="4684713" cy="1165225"/>
          </a:xfrm>
        </p:spPr>
        <p:txBody>
          <a:bodyPr tIns="16510"/>
          <a:lstStyle/>
          <a:p>
            <a:pPr marL="11113" eaLnBrk="1" hangingPunct="1">
              <a:lnSpc>
                <a:spcPct val="114000"/>
              </a:lnSpc>
              <a:spcBef>
                <a:spcPts val="125"/>
              </a:spcBef>
            </a:pPr>
            <a:r>
              <a:rPr lang="en-US" altLang="en-US" smtClean="0">
                <a:solidFill>
                  <a:srgbClr val="0101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selection of activities and recorded  teaching activities for Nursery and  activities for </a:t>
            </a:r>
            <a:r>
              <a:rPr lang="en-US" altLang="en-US" sz="2200" smtClean="0">
                <a:solidFill>
                  <a:srgbClr val="0101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endParaRPr lang="en-US" altLang="en-US" sz="22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object 2"/>
          <p:cNvSpPr>
            <a:spLocks noChangeArrowheads="1"/>
          </p:cNvSpPr>
          <p:nvPr/>
        </p:nvSpPr>
        <p:spPr bwMode="auto">
          <a:xfrm>
            <a:off x="107950" y="957263"/>
            <a:ext cx="10475913" cy="5903912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885825"/>
            <a:ext cx="10472738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object 2"/>
          <p:cNvSpPr>
            <a:spLocks noChangeArrowheads="1"/>
          </p:cNvSpPr>
          <p:nvPr/>
        </p:nvSpPr>
        <p:spPr bwMode="auto">
          <a:xfrm>
            <a:off x="115888" y="833438"/>
            <a:ext cx="10467975" cy="5888037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bject 2"/>
          <p:cNvSpPr>
            <a:spLocks noChangeArrowheads="1"/>
          </p:cNvSpPr>
          <p:nvPr/>
        </p:nvSpPr>
        <p:spPr bwMode="auto">
          <a:xfrm>
            <a:off x="107950" y="158750"/>
            <a:ext cx="950913" cy="59055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1" name="object 3"/>
          <p:cNvSpPr>
            <a:spLocks noChangeArrowheads="1"/>
          </p:cNvSpPr>
          <p:nvPr/>
        </p:nvSpPr>
        <p:spPr bwMode="auto">
          <a:xfrm>
            <a:off x="125413" y="966788"/>
            <a:ext cx="817562" cy="1320800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2" name="object 4"/>
          <p:cNvSpPr>
            <a:spLocks noChangeArrowheads="1"/>
          </p:cNvSpPr>
          <p:nvPr/>
        </p:nvSpPr>
        <p:spPr bwMode="auto">
          <a:xfrm>
            <a:off x="107950" y="2608263"/>
            <a:ext cx="746125" cy="2271712"/>
          </a:xfrm>
          <a:prstGeom prst="rect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3" name="object 5"/>
          <p:cNvSpPr>
            <a:spLocks noChangeArrowheads="1"/>
          </p:cNvSpPr>
          <p:nvPr/>
        </p:nvSpPr>
        <p:spPr bwMode="auto">
          <a:xfrm>
            <a:off x="1854200" y="2016125"/>
            <a:ext cx="3814763" cy="930275"/>
          </a:xfrm>
          <a:prstGeom prst="rect">
            <a:avLst/>
          </a:prstGeom>
          <a:blipFill dpi="0" rotWithShape="1"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4" name="object 6"/>
          <p:cNvSpPr>
            <a:spLocks noChangeArrowheads="1"/>
          </p:cNvSpPr>
          <p:nvPr/>
        </p:nvSpPr>
        <p:spPr bwMode="auto">
          <a:xfrm>
            <a:off x="6015038" y="2025650"/>
            <a:ext cx="3035300" cy="906463"/>
          </a:xfrm>
          <a:prstGeom prst="rect">
            <a:avLst/>
          </a:prstGeom>
          <a:blipFill dpi="0" rotWithShape="1"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5" name="object 7"/>
          <p:cNvSpPr>
            <a:spLocks noChangeArrowheads="1"/>
          </p:cNvSpPr>
          <p:nvPr/>
        </p:nvSpPr>
        <p:spPr bwMode="auto">
          <a:xfrm>
            <a:off x="107950" y="5035550"/>
            <a:ext cx="506413" cy="2406650"/>
          </a:xfrm>
          <a:prstGeom prst="rect">
            <a:avLst/>
          </a:prstGeom>
          <a:blipFill dpi="0" rotWithShape="1"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6" name="object 8"/>
          <p:cNvSpPr>
            <a:spLocks noChangeArrowheads="1"/>
          </p:cNvSpPr>
          <p:nvPr/>
        </p:nvSpPr>
        <p:spPr bwMode="auto">
          <a:xfrm>
            <a:off x="7450138" y="6245225"/>
            <a:ext cx="2600325" cy="935038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184525" y="3333750"/>
            <a:ext cx="4143375" cy="346075"/>
          </a:xfrm>
        </p:spPr>
        <p:txBody>
          <a:bodyPr tIns="12700" rtlCol="0"/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pc="-45" dirty="0">
                <a:solidFill>
                  <a:srgbClr val="010101"/>
                </a:solidFill>
              </a:rPr>
              <a:t>A</a:t>
            </a:r>
            <a:r>
              <a:rPr spc="-65" dirty="0">
                <a:solidFill>
                  <a:srgbClr val="010101"/>
                </a:solidFill>
              </a:rPr>
              <a:t> </a:t>
            </a:r>
            <a:r>
              <a:rPr spc="65" dirty="0">
                <a:solidFill>
                  <a:srgbClr val="010101"/>
                </a:solidFill>
              </a:rPr>
              <a:t>sample</a:t>
            </a:r>
            <a:r>
              <a:rPr spc="-45" dirty="0">
                <a:solidFill>
                  <a:srgbClr val="010101"/>
                </a:solidFill>
              </a:rPr>
              <a:t> </a:t>
            </a:r>
            <a:r>
              <a:rPr spc="50" dirty="0">
                <a:solidFill>
                  <a:srgbClr val="010101"/>
                </a:solidFill>
              </a:rPr>
              <a:t>of</a:t>
            </a:r>
            <a:r>
              <a:rPr spc="65" dirty="0">
                <a:solidFill>
                  <a:srgbClr val="010101"/>
                </a:solidFill>
              </a:rPr>
              <a:t> </a:t>
            </a:r>
            <a:r>
              <a:rPr spc="85" dirty="0">
                <a:solidFill>
                  <a:srgbClr val="010101"/>
                </a:solidFill>
              </a:rPr>
              <a:t>activities</a:t>
            </a:r>
            <a:r>
              <a:rPr spc="-35" dirty="0">
                <a:solidFill>
                  <a:srgbClr val="010101"/>
                </a:solidFill>
              </a:rPr>
              <a:t> </a:t>
            </a:r>
            <a:r>
              <a:rPr spc="85" dirty="0">
                <a:solidFill>
                  <a:srgbClr val="010101"/>
                </a:solidFill>
              </a:rPr>
              <a:t>for</a:t>
            </a:r>
            <a:r>
              <a:rPr spc="80" dirty="0">
                <a:solidFill>
                  <a:srgbClr val="010101"/>
                </a:solidFill>
              </a:rPr>
              <a:t> </a:t>
            </a:r>
            <a:r>
              <a:rPr spc="25" dirty="0">
                <a:solidFill>
                  <a:srgbClr val="010101"/>
                </a:solidFill>
              </a:rPr>
              <a:t>PS</a:t>
            </a:r>
            <a:r>
              <a:rPr spc="-100" dirty="0">
                <a:solidFill>
                  <a:srgbClr val="010101"/>
                </a:solidFill>
              </a:rPr>
              <a:t> </a:t>
            </a:r>
            <a:r>
              <a:rPr spc="55" dirty="0">
                <a:solidFill>
                  <a:srgbClr val="010101"/>
                </a:solidFill>
              </a:rPr>
              <a:t>-</a:t>
            </a:r>
            <a:r>
              <a:rPr spc="-114" dirty="0">
                <a:solidFill>
                  <a:srgbClr val="010101"/>
                </a:solidFill>
              </a:rPr>
              <a:t> </a:t>
            </a:r>
            <a:r>
              <a:rPr spc="110" dirty="0">
                <a:solidFill>
                  <a:srgbClr val="010101"/>
                </a:solidFill>
              </a:rPr>
              <a:t>P7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object 2"/>
          <p:cNvSpPr>
            <a:spLocks noChangeArrowheads="1"/>
          </p:cNvSpPr>
          <p:nvPr/>
        </p:nvSpPr>
        <p:spPr bwMode="auto">
          <a:xfrm>
            <a:off x="115888" y="893763"/>
            <a:ext cx="10467975" cy="587375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object 2"/>
          <p:cNvGrpSpPr>
            <a:grpSpLocks/>
          </p:cNvGrpSpPr>
          <p:nvPr/>
        </p:nvGrpSpPr>
        <p:grpSpPr bwMode="auto">
          <a:xfrm>
            <a:off x="682625" y="973138"/>
            <a:ext cx="9485313" cy="5518150"/>
            <a:chOff x="682328" y="972503"/>
            <a:chExt cx="9484995" cy="5519420"/>
          </a:xfrm>
        </p:grpSpPr>
        <p:sp>
          <p:nvSpPr>
            <p:cNvPr id="35843" name="object 3"/>
            <p:cNvSpPr>
              <a:spLocks noChangeArrowheads="1"/>
            </p:cNvSpPr>
            <p:nvPr/>
          </p:nvSpPr>
          <p:spPr bwMode="auto">
            <a:xfrm>
              <a:off x="682328" y="972503"/>
              <a:ext cx="9484842" cy="5518896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5844" name="object 4"/>
            <p:cNvSpPr>
              <a:spLocks/>
            </p:cNvSpPr>
            <p:nvPr/>
          </p:nvSpPr>
          <p:spPr bwMode="auto">
            <a:xfrm>
              <a:off x="2323768" y="1586787"/>
              <a:ext cx="1438910" cy="3111500"/>
            </a:xfrm>
            <a:custGeom>
              <a:avLst/>
              <a:gdLst>
                <a:gd name="T0" fmla="*/ 1438562 w 1438910"/>
                <a:gd name="T1" fmla="*/ 0 h 3111500"/>
                <a:gd name="T2" fmla="*/ 0 w 1438910"/>
                <a:gd name="T3" fmla="*/ 0 h 3111500"/>
                <a:gd name="T4" fmla="*/ 0 w 1438910"/>
                <a:gd name="T5" fmla="*/ 3111132 h 3111500"/>
                <a:gd name="T6" fmla="*/ 1438562 w 1438910"/>
                <a:gd name="T7" fmla="*/ 3111132 h 3111500"/>
                <a:gd name="T8" fmla="*/ 1438562 w 1438910"/>
                <a:gd name="T9" fmla="*/ 0 h 31115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38910" h="3111500">
                  <a:moveTo>
                    <a:pt x="1438562" y="0"/>
                  </a:moveTo>
                  <a:lnTo>
                    <a:pt x="0" y="0"/>
                  </a:lnTo>
                  <a:lnTo>
                    <a:pt x="0" y="3111132"/>
                  </a:lnTo>
                  <a:lnTo>
                    <a:pt x="1438562" y="3111132"/>
                  </a:lnTo>
                  <a:lnTo>
                    <a:pt x="14385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5845" name="object 5"/>
            <p:cNvSpPr>
              <a:spLocks/>
            </p:cNvSpPr>
            <p:nvPr/>
          </p:nvSpPr>
          <p:spPr bwMode="auto">
            <a:xfrm>
              <a:off x="2323768" y="1586786"/>
              <a:ext cx="1438910" cy="3111500"/>
            </a:xfrm>
            <a:custGeom>
              <a:avLst/>
              <a:gdLst>
                <a:gd name="T0" fmla="*/ 0 w 1438910"/>
                <a:gd name="T1" fmla="*/ 3111133 h 3111500"/>
                <a:gd name="T2" fmla="*/ 1438562 w 1438910"/>
                <a:gd name="T3" fmla="*/ 0 h 3111500"/>
                <a:gd name="T4" fmla="*/ 0 w 1438910"/>
                <a:gd name="T5" fmla="*/ 0 h 3111500"/>
                <a:gd name="T6" fmla="*/ 1438562 w 1438910"/>
                <a:gd name="T7" fmla="*/ 3111133 h 31115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38910" h="3111500">
                  <a:moveTo>
                    <a:pt x="0" y="3111133"/>
                  </a:moveTo>
                  <a:lnTo>
                    <a:pt x="1438562" y="0"/>
                  </a:lnTo>
                </a:path>
                <a:path w="1438910" h="3111500">
                  <a:moveTo>
                    <a:pt x="0" y="0"/>
                  </a:moveTo>
                  <a:lnTo>
                    <a:pt x="1438562" y="3111133"/>
                  </a:lnTo>
                </a:path>
              </a:pathLst>
            </a:custGeom>
            <a:noFill/>
            <a:ln w="12320">
              <a:solidFill>
                <a:srgbClr val="55555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object 2"/>
          <p:cNvGrpSpPr>
            <a:grpSpLocks/>
          </p:cNvGrpSpPr>
          <p:nvPr/>
        </p:nvGrpSpPr>
        <p:grpSpPr bwMode="auto">
          <a:xfrm>
            <a:off x="1220788" y="357188"/>
            <a:ext cx="8639175" cy="6640512"/>
            <a:chOff x="1221241" y="357484"/>
            <a:chExt cx="8638540" cy="6639559"/>
          </a:xfrm>
        </p:grpSpPr>
        <p:sp>
          <p:nvSpPr>
            <p:cNvPr id="36867" name="object 3"/>
            <p:cNvSpPr>
              <a:spLocks noChangeArrowheads="1"/>
            </p:cNvSpPr>
            <p:nvPr/>
          </p:nvSpPr>
          <p:spPr bwMode="auto">
            <a:xfrm>
              <a:off x="1221241" y="357484"/>
              <a:ext cx="8638338" cy="6639530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6868" name="object 4"/>
            <p:cNvSpPr>
              <a:spLocks/>
            </p:cNvSpPr>
            <p:nvPr/>
          </p:nvSpPr>
          <p:spPr bwMode="auto">
            <a:xfrm>
              <a:off x="1471585" y="4577849"/>
              <a:ext cx="4641215" cy="187960"/>
            </a:xfrm>
            <a:custGeom>
              <a:avLst/>
              <a:gdLst>
                <a:gd name="T0" fmla="*/ 4640690 w 4641215"/>
                <a:gd name="T1" fmla="*/ 0 h 187960"/>
                <a:gd name="T2" fmla="*/ 0 w 4641215"/>
                <a:gd name="T3" fmla="*/ 0 h 187960"/>
                <a:gd name="T4" fmla="*/ 0 w 4641215"/>
                <a:gd name="T5" fmla="*/ 187930 h 187960"/>
                <a:gd name="T6" fmla="*/ 4640690 w 4641215"/>
                <a:gd name="T7" fmla="*/ 187930 h 187960"/>
                <a:gd name="T8" fmla="*/ 4640690 w 4641215"/>
                <a:gd name="T9" fmla="*/ 0 h 1879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641215" h="187960">
                  <a:moveTo>
                    <a:pt x="4640690" y="0"/>
                  </a:moveTo>
                  <a:lnTo>
                    <a:pt x="0" y="0"/>
                  </a:lnTo>
                  <a:lnTo>
                    <a:pt x="0" y="187930"/>
                  </a:lnTo>
                  <a:lnTo>
                    <a:pt x="4640690" y="187930"/>
                  </a:lnTo>
                  <a:lnTo>
                    <a:pt x="464069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6869" name="object 5"/>
            <p:cNvSpPr>
              <a:spLocks/>
            </p:cNvSpPr>
            <p:nvPr/>
          </p:nvSpPr>
          <p:spPr bwMode="auto">
            <a:xfrm>
              <a:off x="1471585" y="4577849"/>
              <a:ext cx="4641215" cy="187960"/>
            </a:xfrm>
            <a:custGeom>
              <a:avLst/>
              <a:gdLst>
                <a:gd name="T0" fmla="*/ 0 w 4641215"/>
                <a:gd name="T1" fmla="*/ 187930 h 187960"/>
                <a:gd name="T2" fmla="*/ 4640690 w 4641215"/>
                <a:gd name="T3" fmla="*/ 0 h 187960"/>
                <a:gd name="T4" fmla="*/ 0 w 4641215"/>
                <a:gd name="T5" fmla="*/ 0 h 187960"/>
                <a:gd name="T6" fmla="*/ 4640690 w 4641215"/>
                <a:gd name="T7" fmla="*/ 187930 h 18796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641215" h="187960">
                  <a:moveTo>
                    <a:pt x="0" y="187930"/>
                  </a:moveTo>
                  <a:lnTo>
                    <a:pt x="4640690" y="0"/>
                  </a:lnTo>
                </a:path>
                <a:path w="4641215" h="187960">
                  <a:moveTo>
                    <a:pt x="0" y="0"/>
                  </a:moveTo>
                  <a:lnTo>
                    <a:pt x="4640690" y="187930"/>
                  </a:lnTo>
                </a:path>
              </a:pathLst>
            </a:custGeom>
            <a:noFill/>
            <a:ln w="12320">
              <a:solidFill>
                <a:srgbClr val="55555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6870" name="object 6"/>
            <p:cNvSpPr>
              <a:spLocks/>
            </p:cNvSpPr>
            <p:nvPr/>
          </p:nvSpPr>
          <p:spPr bwMode="auto">
            <a:xfrm>
              <a:off x="1475080" y="4835671"/>
              <a:ext cx="1575435" cy="179070"/>
            </a:xfrm>
            <a:custGeom>
              <a:avLst/>
              <a:gdLst>
                <a:gd name="T0" fmla="*/ 1575365 w 1575435"/>
                <a:gd name="T1" fmla="*/ 0 h 179070"/>
                <a:gd name="T2" fmla="*/ 0 w 1575435"/>
                <a:gd name="T3" fmla="*/ 0 h 179070"/>
                <a:gd name="T4" fmla="*/ 0 w 1575435"/>
                <a:gd name="T5" fmla="*/ 178997 h 179070"/>
                <a:gd name="T6" fmla="*/ 1575365 w 1575435"/>
                <a:gd name="T7" fmla="*/ 178997 h 179070"/>
                <a:gd name="T8" fmla="*/ 1575365 w 1575435"/>
                <a:gd name="T9" fmla="*/ 0 h 1790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75435" h="179070">
                  <a:moveTo>
                    <a:pt x="1575365" y="0"/>
                  </a:moveTo>
                  <a:lnTo>
                    <a:pt x="0" y="0"/>
                  </a:lnTo>
                  <a:lnTo>
                    <a:pt x="0" y="178997"/>
                  </a:lnTo>
                  <a:lnTo>
                    <a:pt x="1575365" y="178997"/>
                  </a:lnTo>
                  <a:lnTo>
                    <a:pt x="157536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6871" name="object 7"/>
            <p:cNvSpPr>
              <a:spLocks/>
            </p:cNvSpPr>
            <p:nvPr/>
          </p:nvSpPr>
          <p:spPr bwMode="auto">
            <a:xfrm>
              <a:off x="1475081" y="4835672"/>
              <a:ext cx="1575435" cy="179070"/>
            </a:xfrm>
            <a:custGeom>
              <a:avLst/>
              <a:gdLst>
                <a:gd name="T0" fmla="*/ 0 w 1575435"/>
                <a:gd name="T1" fmla="*/ 178997 h 179070"/>
                <a:gd name="T2" fmla="*/ 1575364 w 1575435"/>
                <a:gd name="T3" fmla="*/ 0 h 179070"/>
                <a:gd name="T4" fmla="*/ 0 w 1575435"/>
                <a:gd name="T5" fmla="*/ 0 h 179070"/>
                <a:gd name="T6" fmla="*/ 1575364 w 1575435"/>
                <a:gd name="T7" fmla="*/ 178997 h 17907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575435" h="179070">
                  <a:moveTo>
                    <a:pt x="0" y="178997"/>
                  </a:moveTo>
                  <a:lnTo>
                    <a:pt x="1575364" y="0"/>
                  </a:lnTo>
                </a:path>
                <a:path w="1575435" h="179070">
                  <a:moveTo>
                    <a:pt x="0" y="0"/>
                  </a:moveTo>
                  <a:lnTo>
                    <a:pt x="1575364" y="178997"/>
                  </a:lnTo>
                </a:path>
              </a:pathLst>
            </a:custGeom>
            <a:noFill/>
            <a:ln w="12320">
              <a:solidFill>
                <a:srgbClr val="55555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6872" name="object 8"/>
            <p:cNvSpPr>
              <a:spLocks/>
            </p:cNvSpPr>
            <p:nvPr/>
          </p:nvSpPr>
          <p:spPr bwMode="auto">
            <a:xfrm>
              <a:off x="1501928" y="5363688"/>
              <a:ext cx="1098550" cy="163830"/>
            </a:xfrm>
            <a:custGeom>
              <a:avLst/>
              <a:gdLst>
                <a:gd name="T0" fmla="*/ 1098352 w 1098550"/>
                <a:gd name="T1" fmla="*/ 0 h 163829"/>
                <a:gd name="T2" fmla="*/ 0 w 1098550"/>
                <a:gd name="T3" fmla="*/ 0 h 163829"/>
                <a:gd name="T4" fmla="*/ 0 w 1098550"/>
                <a:gd name="T5" fmla="*/ 163226 h 163829"/>
                <a:gd name="T6" fmla="*/ 1098352 w 1098550"/>
                <a:gd name="T7" fmla="*/ 163226 h 163829"/>
                <a:gd name="T8" fmla="*/ 1098352 w 1098550"/>
                <a:gd name="T9" fmla="*/ 0 h 1638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98550" h="163829">
                  <a:moveTo>
                    <a:pt x="1098352" y="0"/>
                  </a:moveTo>
                  <a:lnTo>
                    <a:pt x="0" y="0"/>
                  </a:lnTo>
                  <a:lnTo>
                    <a:pt x="0" y="163225"/>
                  </a:lnTo>
                  <a:lnTo>
                    <a:pt x="1098352" y="163225"/>
                  </a:lnTo>
                  <a:lnTo>
                    <a:pt x="109835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6873" name="object 9"/>
            <p:cNvSpPr>
              <a:spLocks/>
            </p:cNvSpPr>
            <p:nvPr/>
          </p:nvSpPr>
          <p:spPr bwMode="auto">
            <a:xfrm>
              <a:off x="1501928" y="5363687"/>
              <a:ext cx="1098550" cy="163830"/>
            </a:xfrm>
            <a:custGeom>
              <a:avLst/>
              <a:gdLst>
                <a:gd name="T0" fmla="*/ 0 w 1098550"/>
                <a:gd name="T1" fmla="*/ 163227 h 163829"/>
                <a:gd name="T2" fmla="*/ 1098351 w 1098550"/>
                <a:gd name="T3" fmla="*/ 0 h 163829"/>
                <a:gd name="T4" fmla="*/ 0 w 1098550"/>
                <a:gd name="T5" fmla="*/ 0 h 163829"/>
                <a:gd name="T6" fmla="*/ 1098351 w 1098550"/>
                <a:gd name="T7" fmla="*/ 163227 h 16382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98550" h="163829">
                  <a:moveTo>
                    <a:pt x="0" y="163226"/>
                  </a:moveTo>
                  <a:lnTo>
                    <a:pt x="1098351" y="0"/>
                  </a:lnTo>
                </a:path>
                <a:path w="1098550" h="163829">
                  <a:moveTo>
                    <a:pt x="0" y="0"/>
                  </a:moveTo>
                  <a:lnTo>
                    <a:pt x="1098351" y="163226"/>
                  </a:lnTo>
                </a:path>
              </a:pathLst>
            </a:custGeom>
            <a:noFill/>
            <a:ln w="12320">
              <a:solidFill>
                <a:srgbClr val="55555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6874" name="object 10"/>
            <p:cNvSpPr>
              <a:spLocks/>
            </p:cNvSpPr>
            <p:nvPr/>
          </p:nvSpPr>
          <p:spPr bwMode="auto">
            <a:xfrm>
              <a:off x="3492530" y="4841320"/>
              <a:ext cx="537210" cy="177800"/>
            </a:xfrm>
            <a:custGeom>
              <a:avLst/>
              <a:gdLst>
                <a:gd name="T0" fmla="*/ 537087 w 537210"/>
                <a:gd name="T1" fmla="*/ 0 h 177800"/>
                <a:gd name="T2" fmla="*/ 0 w 537210"/>
                <a:gd name="T3" fmla="*/ 0 h 177800"/>
                <a:gd name="T4" fmla="*/ 0 w 537210"/>
                <a:gd name="T5" fmla="*/ 177329 h 177800"/>
                <a:gd name="T6" fmla="*/ 537087 w 537210"/>
                <a:gd name="T7" fmla="*/ 177329 h 177800"/>
                <a:gd name="T8" fmla="*/ 537087 w 537210"/>
                <a:gd name="T9" fmla="*/ 0 h 1778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37210" h="177800">
                  <a:moveTo>
                    <a:pt x="537087" y="0"/>
                  </a:moveTo>
                  <a:lnTo>
                    <a:pt x="0" y="0"/>
                  </a:lnTo>
                  <a:lnTo>
                    <a:pt x="0" y="177329"/>
                  </a:lnTo>
                  <a:lnTo>
                    <a:pt x="537087" y="177329"/>
                  </a:lnTo>
                  <a:lnTo>
                    <a:pt x="53708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6875" name="object 11"/>
            <p:cNvSpPr>
              <a:spLocks/>
            </p:cNvSpPr>
            <p:nvPr/>
          </p:nvSpPr>
          <p:spPr bwMode="auto">
            <a:xfrm>
              <a:off x="3492529" y="4841319"/>
              <a:ext cx="537210" cy="177800"/>
            </a:xfrm>
            <a:custGeom>
              <a:avLst/>
              <a:gdLst>
                <a:gd name="T0" fmla="*/ 0 w 537210"/>
                <a:gd name="T1" fmla="*/ 177330 h 177800"/>
                <a:gd name="T2" fmla="*/ 537088 w 537210"/>
                <a:gd name="T3" fmla="*/ 0 h 177800"/>
                <a:gd name="T4" fmla="*/ 0 w 537210"/>
                <a:gd name="T5" fmla="*/ 0 h 177800"/>
                <a:gd name="T6" fmla="*/ 537088 w 537210"/>
                <a:gd name="T7" fmla="*/ 177330 h 1778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37210" h="177800">
                  <a:moveTo>
                    <a:pt x="0" y="177330"/>
                  </a:moveTo>
                  <a:lnTo>
                    <a:pt x="537088" y="0"/>
                  </a:lnTo>
                </a:path>
                <a:path w="537210" h="177800">
                  <a:moveTo>
                    <a:pt x="0" y="0"/>
                  </a:moveTo>
                  <a:lnTo>
                    <a:pt x="537088" y="177330"/>
                  </a:lnTo>
                </a:path>
              </a:pathLst>
            </a:custGeom>
            <a:noFill/>
            <a:ln w="12320">
              <a:solidFill>
                <a:srgbClr val="55555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6876" name="object 12"/>
            <p:cNvSpPr>
              <a:spLocks/>
            </p:cNvSpPr>
            <p:nvPr/>
          </p:nvSpPr>
          <p:spPr bwMode="auto">
            <a:xfrm>
              <a:off x="1502825" y="5855188"/>
              <a:ext cx="1036955" cy="182245"/>
            </a:xfrm>
            <a:custGeom>
              <a:avLst/>
              <a:gdLst>
                <a:gd name="T0" fmla="*/ 1036891 w 1036955"/>
                <a:gd name="T1" fmla="*/ 0 h 182245"/>
                <a:gd name="T2" fmla="*/ 0 w 1036955"/>
                <a:gd name="T3" fmla="*/ 0 h 182245"/>
                <a:gd name="T4" fmla="*/ 0 w 1036955"/>
                <a:gd name="T5" fmla="*/ 181624 h 182245"/>
                <a:gd name="T6" fmla="*/ 1036891 w 1036955"/>
                <a:gd name="T7" fmla="*/ 181624 h 182245"/>
                <a:gd name="T8" fmla="*/ 1036891 w 1036955"/>
                <a:gd name="T9" fmla="*/ 0 h 1822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36955" h="182245">
                  <a:moveTo>
                    <a:pt x="1036891" y="0"/>
                  </a:moveTo>
                  <a:lnTo>
                    <a:pt x="0" y="0"/>
                  </a:lnTo>
                  <a:lnTo>
                    <a:pt x="0" y="181624"/>
                  </a:lnTo>
                  <a:lnTo>
                    <a:pt x="1036891" y="181624"/>
                  </a:lnTo>
                  <a:lnTo>
                    <a:pt x="103689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6877" name="object 13"/>
            <p:cNvSpPr>
              <a:spLocks/>
            </p:cNvSpPr>
            <p:nvPr/>
          </p:nvSpPr>
          <p:spPr bwMode="auto">
            <a:xfrm>
              <a:off x="1502825" y="5855188"/>
              <a:ext cx="1036955" cy="182245"/>
            </a:xfrm>
            <a:custGeom>
              <a:avLst/>
              <a:gdLst>
                <a:gd name="T0" fmla="*/ 0 w 1036955"/>
                <a:gd name="T1" fmla="*/ 181624 h 182245"/>
                <a:gd name="T2" fmla="*/ 1036892 w 1036955"/>
                <a:gd name="T3" fmla="*/ 0 h 182245"/>
                <a:gd name="T4" fmla="*/ 0 w 1036955"/>
                <a:gd name="T5" fmla="*/ 0 h 182245"/>
                <a:gd name="T6" fmla="*/ 1036892 w 1036955"/>
                <a:gd name="T7" fmla="*/ 181624 h 18224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36955" h="182245">
                  <a:moveTo>
                    <a:pt x="0" y="181624"/>
                  </a:moveTo>
                  <a:lnTo>
                    <a:pt x="1036892" y="0"/>
                  </a:lnTo>
                </a:path>
                <a:path w="1036955" h="182245">
                  <a:moveTo>
                    <a:pt x="0" y="0"/>
                  </a:moveTo>
                  <a:lnTo>
                    <a:pt x="1036892" y="181624"/>
                  </a:lnTo>
                </a:path>
              </a:pathLst>
            </a:custGeom>
            <a:noFill/>
            <a:ln w="12320">
              <a:solidFill>
                <a:srgbClr val="55555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6878" name="object 14"/>
            <p:cNvSpPr>
              <a:spLocks/>
            </p:cNvSpPr>
            <p:nvPr/>
          </p:nvSpPr>
          <p:spPr bwMode="auto">
            <a:xfrm>
              <a:off x="3027935" y="5331365"/>
              <a:ext cx="558800" cy="187325"/>
            </a:xfrm>
            <a:custGeom>
              <a:avLst/>
              <a:gdLst>
                <a:gd name="T0" fmla="*/ 558801 w 558800"/>
                <a:gd name="T1" fmla="*/ 0 h 187325"/>
                <a:gd name="T2" fmla="*/ 0 w 558800"/>
                <a:gd name="T3" fmla="*/ 0 h 187325"/>
                <a:gd name="T4" fmla="*/ 0 w 558800"/>
                <a:gd name="T5" fmla="*/ 187077 h 187325"/>
                <a:gd name="T6" fmla="*/ 558801 w 558800"/>
                <a:gd name="T7" fmla="*/ 187077 h 187325"/>
                <a:gd name="T8" fmla="*/ 558801 w 558800"/>
                <a:gd name="T9" fmla="*/ 0 h 1873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58800" h="187325">
                  <a:moveTo>
                    <a:pt x="558801" y="0"/>
                  </a:moveTo>
                  <a:lnTo>
                    <a:pt x="0" y="0"/>
                  </a:lnTo>
                  <a:lnTo>
                    <a:pt x="0" y="187077"/>
                  </a:lnTo>
                  <a:lnTo>
                    <a:pt x="558801" y="187077"/>
                  </a:lnTo>
                  <a:lnTo>
                    <a:pt x="55880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6879" name="object 15"/>
            <p:cNvSpPr>
              <a:spLocks/>
            </p:cNvSpPr>
            <p:nvPr/>
          </p:nvSpPr>
          <p:spPr bwMode="auto">
            <a:xfrm>
              <a:off x="3027936" y="5331364"/>
              <a:ext cx="558800" cy="187325"/>
            </a:xfrm>
            <a:custGeom>
              <a:avLst/>
              <a:gdLst>
                <a:gd name="T0" fmla="*/ 0 w 558800"/>
                <a:gd name="T1" fmla="*/ 187077 h 187325"/>
                <a:gd name="T2" fmla="*/ 558801 w 558800"/>
                <a:gd name="T3" fmla="*/ 0 h 187325"/>
                <a:gd name="T4" fmla="*/ 0 w 558800"/>
                <a:gd name="T5" fmla="*/ 0 h 187325"/>
                <a:gd name="T6" fmla="*/ 558801 w 558800"/>
                <a:gd name="T7" fmla="*/ 187077 h 18732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58800" h="187325">
                  <a:moveTo>
                    <a:pt x="0" y="187077"/>
                  </a:moveTo>
                  <a:lnTo>
                    <a:pt x="558801" y="0"/>
                  </a:lnTo>
                </a:path>
                <a:path w="558800" h="187325">
                  <a:moveTo>
                    <a:pt x="0" y="0"/>
                  </a:moveTo>
                  <a:lnTo>
                    <a:pt x="558801" y="187077"/>
                  </a:lnTo>
                </a:path>
              </a:pathLst>
            </a:custGeom>
            <a:noFill/>
            <a:ln w="12320">
              <a:solidFill>
                <a:srgbClr val="55555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6880" name="object 16"/>
            <p:cNvSpPr>
              <a:spLocks/>
            </p:cNvSpPr>
            <p:nvPr/>
          </p:nvSpPr>
          <p:spPr bwMode="auto">
            <a:xfrm>
              <a:off x="3329653" y="5868607"/>
              <a:ext cx="536575" cy="151130"/>
            </a:xfrm>
            <a:custGeom>
              <a:avLst/>
              <a:gdLst>
                <a:gd name="T0" fmla="*/ 536254 w 536575"/>
                <a:gd name="T1" fmla="*/ 0 h 151129"/>
                <a:gd name="T2" fmla="*/ 0 w 536575"/>
                <a:gd name="T3" fmla="*/ 0 h 151129"/>
                <a:gd name="T4" fmla="*/ 0 w 536575"/>
                <a:gd name="T5" fmla="*/ 151049 h 151129"/>
                <a:gd name="T6" fmla="*/ 536254 w 536575"/>
                <a:gd name="T7" fmla="*/ 151049 h 151129"/>
                <a:gd name="T8" fmla="*/ 536254 w 536575"/>
                <a:gd name="T9" fmla="*/ 0 h 1511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36575" h="151129">
                  <a:moveTo>
                    <a:pt x="536254" y="0"/>
                  </a:moveTo>
                  <a:lnTo>
                    <a:pt x="0" y="0"/>
                  </a:lnTo>
                  <a:lnTo>
                    <a:pt x="0" y="151048"/>
                  </a:lnTo>
                  <a:lnTo>
                    <a:pt x="536254" y="151048"/>
                  </a:lnTo>
                  <a:lnTo>
                    <a:pt x="53625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6881" name="object 17"/>
            <p:cNvSpPr>
              <a:spLocks/>
            </p:cNvSpPr>
            <p:nvPr/>
          </p:nvSpPr>
          <p:spPr bwMode="auto">
            <a:xfrm>
              <a:off x="3329653" y="5868608"/>
              <a:ext cx="536575" cy="151130"/>
            </a:xfrm>
            <a:custGeom>
              <a:avLst/>
              <a:gdLst>
                <a:gd name="T0" fmla="*/ 0 w 536575"/>
                <a:gd name="T1" fmla="*/ 151048 h 151129"/>
                <a:gd name="T2" fmla="*/ 536254 w 536575"/>
                <a:gd name="T3" fmla="*/ 0 h 151129"/>
                <a:gd name="T4" fmla="*/ 0 w 536575"/>
                <a:gd name="T5" fmla="*/ 0 h 151129"/>
                <a:gd name="T6" fmla="*/ 536254 w 536575"/>
                <a:gd name="T7" fmla="*/ 151048 h 15112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36575" h="151129">
                  <a:moveTo>
                    <a:pt x="0" y="151047"/>
                  </a:moveTo>
                  <a:lnTo>
                    <a:pt x="536254" y="0"/>
                  </a:lnTo>
                </a:path>
                <a:path w="536575" h="151129">
                  <a:moveTo>
                    <a:pt x="0" y="0"/>
                  </a:moveTo>
                  <a:lnTo>
                    <a:pt x="536254" y="151047"/>
                  </a:lnTo>
                </a:path>
              </a:pathLst>
            </a:custGeom>
            <a:noFill/>
            <a:ln w="12320">
              <a:solidFill>
                <a:srgbClr val="55555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6882" name="object 18"/>
            <p:cNvSpPr>
              <a:spLocks/>
            </p:cNvSpPr>
            <p:nvPr/>
          </p:nvSpPr>
          <p:spPr bwMode="auto">
            <a:xfrm>
              <a:off x="1503046" y="6263043"/>
              <a:ext cx="1600835" cy="186690"/>
            </a:xfrm>
            <a:custGeom>
              <a:avLst/>
              <a:gdLst>
                <a:gd name="T0" fmla="*/ 1600434 w 1600835"/>
                <a:gd name="T1" fmla="*/ 0 h 186689"/>
                <a:gd name="T2" fmla="*/ 0 w 1600835"/>
                <a:gd name="T3" fmla="*/ 0 h 186689"/>
                <a:gd name="T4" fmla="*/ 0 w 1600835"/>
                <a:gd name="T5" fmla="*/ 186303 h 186689"/>
                <a:gd name="T6" fmla="*/ 1600434 w 1600835"/>
                <a:gd name="T7" fmla="*/ 186303 h 186689"/>
                <a:gd name="T8" fmla="*/ 1600434 w 1600835"/>
                <a:gd name="T9" fmla="*/ 0 h 1866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00835" h="186689">
                  <a:moveTo>
                    <a:pt x="1600434" y="0"/>
                  </a:moveTo>
                  <a:lnTo>
                    <a:pt x="0" y="0"/>
                  </a:lnTo>
                  <a:lnTo>
                    <a:pt x="0" y="186302"/>
                  </a:lnTo>
                  <a:lnTo>
                    <a:pt x="1600434" y="186302"/>
                  </a:lnTo>
                  <a:lnTo>
                    <a:pt x="160043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6883" name="object 19"/>
            <p:cNvSpPr>
              <a:spLocks/>
            </p:cNvSpPr>
            <p:nvPr/>
          </p:nvSpPr>
          <p:spPr bwMode="auto">
            <a:xfrm>
              <a:off x="1503047" y="6263043"/>
              <a:ext cx="1600835" cy="186690"/>
            </a:xfrm>
            <a:custGeom>
              <a:avLst/>
              <a:gdLst>
                <a:gd name="T0" fmla="*/ 0 w 1600835"/>
                <a:gd name="T1" fmla="*/ 186303 h 186689"/>
                <a:gd name="T2" fmla="*/ 1600434 w 1600835"/>
                <a:gd name="T3" fmla="*/ 0 h 186689"/>
                <a:gd name="T4" fmla="*/ 0 w 1600835"/>
                <a:gd name="T5" fmla="*/ 0 h 186689"/>
                <a:gd name="T6" fmla="*/ 1600434 w 1600835"/>
                <a:gd name="T7" fmla="*/ 186303 h 18668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00835" h="186689">
                  <a:moveTo>
                    <a:pt x="0" y="186302"/>
                  </a:moveTo>
                  <a:lnTo>
                    <a:pt x="1600434" y="0"/>
                  </a:lnTo>
                </a:path>
                <a:path w="1600835" h="186689">
                  <a:moveTo>
                    <a:pt x="0" y="0"/>
                  </a:moveTo>
                  <a:lnTo>
                    <a:pt x="1600434" y="186302"/>
                  </a:lnTo>
                </a:path>
              </a:pathLst>
            </a:custGeom>
            <a:noFill/>
            <a:ln w="12320">
              <a:solidFill>
                <a:srgbClr val="55555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object 2"/>
          <p:cNvGrpSpPr>
            <a:grpSpLocks/>
          </p:cNvGrpSpPr>
          <p:nvPr/>
        </p:nvGrpSpPr>
        <p:grpSpPr bwMode="auto">
          <a:xfrm>
            <a:off x="954088" y="323850"/>
            <a:ext cx="8894762" cy="6856413"/>
            <a:chOff x="953649" y="323481"/>
            <a:chExt cx="8895715" cy="6856095"/>
          </a:xfrm>
        </p:grpSpPr>
        <p:sp>
          <p:nvSpPr>
            <p:cNvPr id="37891" name="object 3"/>
            <p:cNvSpPr>
              <a:spLocks noChangeArrowheads="1"/>
            </p:cNvSpPr>
            <p:nvPr/>
          </p:nvSpPr>
          <p:spPr bwMode="auto">
            <a:xfrm>
              <a:off x="953649" y="323481"/>
              <a:ext cx="8895581" cy="6828767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7892" name="object 4"/>
            <p:cNvSpPr>
              <a:spLocks/>
            </p:cNvSpPr>
            <p:nvPr/>
          </p:nvSpPr>
          <p:spPr bwMode="auto">
            <a:xfrm>
              <a:off x="1216348" y="5690582"/>
              <a:ext cx="5073015" cy="212090"/>
            </a:xfrm>
            <a:custGeom>
              <a:avLst/>
              <a:gdLst>
                <a:gd name="T0" fmla="*/ 5072449 w 5073015"/>
                <a:gd name="T1" fmla="*/ 0 h 212089"/>
                <a:gd name="T2" fmla="*/ 0 w 5073015"/>
                <a:gd name="T3" fmla="*/ 0 h 212089"/>
                <a:gd name="T4" fmla="*/ 0 w 5073015"/>
                <a:gd name="T5" fmla="*/ 211651 h 212089"/>
                <a:gd name="T6" fmla="*/ 5072449 w 5073015"/>
                <a:gd name="T7" fmla="*/ 211651 h 212089"/>
                <a:gd name="T8" fmla="*/ 5072449 w 5073015"/>
                <a:gd name="T9" fmla="*/ 0 h 2120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73015" h="212089">
                  <a:moveTo>
                    <a:pt x="5072449" y="0"/>
                  </a:moveTo>
                  <a:lnTo>
                    <a:pt x="0" y="0"/>
                  </a:lnTo>
                  <a:lnTo>
                    <a:pt x="0" y="211650"/>
                  </a:lnTo>
                  <a:lnTo>
                    <a:pt x="5072449" y="211650"/>
                  </a:lnTo>
                  <a:lnTo>
                    <a:pt x="50724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7893" name="object 5"/>
            <p:cNvSpPr>
              <a:spLocks/>
            </p:cNvSpPr>
            <p:nvPr/>
          </p:nvSpPr>
          <p:spPr bwMode="auto">
            <a:xfrm>
              <a:off x="1216348" y="5690583"/>
              <a:ext cx="5073015" cy="212090"/>
            </a:xfrm>
            <a:custGeom>
              <a:avLst/>
              <a:gdLst>
                <a:gd name="T0" fmla="*/ 0 w 5073015"/>
                <a:gd name="T1" fmla="*/ 211651 h 212089"/>
                <a:gd name="T2" fmla="*/ 5072449 w 5073015"/>
                <a:gd name="T3" fmla="*/ 0 h 212089"/>
                <a:gd name="T4" fmla="*/ 0 w 5073015"/>
                <a:gd name="T5" fmla="*/ 0 h 212089"/>
                <a:gd name="T6" fmla="*/ 5072449 w 5073015"/>
                <a:gd name="T7" fmla="*/ 211651 h 21208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073015" h="212089">
                  <a:moveTo>
                    <a:pt x="0" y="211650"/>
                  </a:moveTo>
                  <a:lnTo>
                    <a:pt x="5072449" y="0"/>
                  </a:lnTo>
                </a:path>
                <a:path w="5073015" h="212089">
                  <a:moveTo>
                    <a:pt x="0" y="0"/>
                  </a:moveTo>
                  <a:lnTo>
                    <a:pt x="5072449" y="211650"/>
                  </a:lnTo>
                </a:path>
              </a:pathLst>
            </a:custGeom>
            <a:noFill/>
            <a:ln w="12320">
              <a:solidFill>
                <a:srgbClr val="55555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7894" name="object 6"/>
            <p:cNvSpPr>
              <a:spLocks/>
            </p:cNvSpPr>
            <p:nvPr/>
          </p:nvSpPr>
          <p:spPr bwMode="auto">
            <a:xfrm>
              <a:off x="1223399" y="5973258"/>
              <a:ext cx="1614170" cy="212090"/>
            </a:xfrm>
            <a:custGeom>
              <a:avLst/>
              <a:gdLst>
                <a:gd name="T0" fmla="*/ 1613933 w 1614170"/>
                <a:gd name="T1" fmla="*/ 0 h 212089"/>
                <a:gd name="T2" fmla="*/ 0 w 1614170"/>
                <a:gd name="T3" fmla="*/ 0 h 212089"/>
                <a:gd name="T4" fmla="*/ 0 w 1614170"/>
                <a:gd name="T5" fmla="*/ 211790 h 212089"/>
                <a:gd name="T6" fmla="*/ 1613933 w 1614170"/>
                <a:gd name="T7" fmla="*/ 211790 h 212089"/>
                <a:gd name="T8" fmla="*/ 1613933 w 1614170"/>
                <a:gd name="T9" fmla="*/ 0 h 2120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14170" h="212089">
                  <a:moveTo>
                    <a:pt x="1613933" y="0"/>
                  </a:moveTo>
                  <a:lnTo>
                    <a:pt x="0" y="0"/>
                  </a:lnTo>
                  <a:lnTo>
                    <a:pt x="0" y="211789"/>
                  </a:lnTo>
                  <a:lnTo>
                    <a:pt x="1613933" y="211789"/>
                  </a:lnTo>
                  <a:lnTo>
                    <a:pt x="161393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7895" name="object 7"/>
            <p:cNvSpPr>
              <a:spLocks/>
            </p:cNvSpPr>
            <p:nvPr/>
          </p:nvSpPr>
          <p:spPr bwMode="auto">
            <a:xfrm>
              <a:off x="1223398" y="5973258"/>
              <a:ext cx="1614170" cy="212090"/>
            </a:xfrm>
            <a:custGeom>
              <a:avLst/>
              <a:gdLst>
                <a:gd name="T0" fmla="*/ 0 w 1614170"/>
                <a:gd name="T1" fmla="*/ 211790 h 212089"/>
                <a:gd name="T2" fmla="*/ 1613933 w 1614170"/>
                <a:gd name="T3" fmla="*/ 0 h 212089"/>
                <a:gd name="T4" fmla="*/ 0 w 1614170"/>
                <a:gd name="T5" fmla="*/ 0 h 212089"/>
                <a:gd name="T6" fmla="*/ 1613933 w 1614170"/>
                <a:gd name="T7" fmla="*/ 211790 h 21208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14170" h="212089">
                  <a:moveTo>
                    <a:pt x="0" y="211789"/>
                  </a:moveTo>
                  <a:lnTo>
                    <a:pt x="1613933" y="0"/>
                  </a:lnTo>
                </a:path>
                <a:path w="1614170" h="212089">
                  <a:moveTo>
                    <a:pt x="0" y="0"/>
                  </a:moveTo>
                  <a:lnTo>
                    <a:pt x="1613933" y="211789"/>
                  </a:lnTo>
                </a:path>
              </a:pathLst>
            </a:custGeom>
            <a:noFill/>
            <a:ln w="12320">
              <a:solidFill>
                <a:srgbClr val="55555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7896" name="object 8"/>
            <p:cNvSpPr>
              <a:spLocks/>
            </p:cNvSpPr>
            <p:nvPr/>
          </p:nvSpPr>
          <p:spPr bwMode="auto">
            <a:xfrm>
              <a:off x="1219614" y="6395788"/>
              <a:ext cx="1177925" cy="207645"/>
            </a:xfrm>
            <a:custGeom>
              <a:avLst/>
              <a:gdLst>
                <a:gd name="T0" fmla="*/ 1177871 w 1177925"/>
                <a:gd name="T1" fmla="*/ 0 h 207645"/>
                <a:gd name="T2" fmla="*/ 0 w 1177925"/>
                <a:gd name="T3" fmla="*/ 0 h 207645"/>
                <a:gd name="T4" fmla="*/ 0 w 1177925"/>
                <a:gd name="T5" fmla="*/ 207198 h 207645"/>
                <a:gd name="T6" fmla="*/ 1177871 w 1177925"/>
                <a:gd name="T7" fmla="*/ 207198 h 207645"/>
                <a:gd name="T8" fmla="*/ 1177871 w 1177925"/>
                <a:gd name="T9" fmla="*/ 0 h 2076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77925" h="207645">
                  <a:moveTo>
                    <a:pt x="1177871" y="0"/>
                  </a:moveTo>
                  <a:lnTo>
                    <a:pt x="0" y="0"/>
                  </a:lnTo>
                  <a:lnTo>
                    <a:pt x="0" y="207198"/>
                  </a:lnTo>
                  <a:lnTo>
                    <a:pt x="1177871" y="207198"/>
                  </a:lnTo>
                  <a:lnTo>
                    <a:pt x="117787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7897" name="object 9"/>
            <p:cNvSpPr>
              <a:spLocks/>
            </p:cNvSpPr>
            <p:nvPr/>
          </p:nvSpPr>
          <p:spPr bwMode="auto">
            <a:xfrm>
              <a:off x="1219614" y="6395788"/>
              <a:ext cx="1177925" cy="207645"/>
            </a:xfrm>
            <a:custGeom>
              <a:avLst/>
              <a:gdLst>
                <a:gd name="T0" fmla="*/ 0 w 1177925"/>
                <a:gd name="T1" fmla="*/ 207198 h 207645"/>
                <a:gd name="T2" fmla="*/ 1177871 w 1177925"/>
                <a:gd name="T3" fmla="*/ 0 h 207645"/>
                <a:gd name="T4" fmla="*/ 0 w 1177925"/>
                <a:gd name="T5" fmla="*/ 0 h 207645"/>
                <a:gd name="T6" fmla="*/ 1177871 w 1177925"/>
                <a:gd name="T7" fmla="*/ 207198 h 20764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77925" h="207645">
                  <a:moveTo>
                    <a:pt x="0" y="207198"/>
                  </a:moveTo>
                  <a:lnTo>
                    <a:pt x="1177871" y="0"/>
                  </a:lnTo>
                </a:path>
                <a:path w="1177925" h="207645">
                  <a:moveTo>
                    <a:pt x="0" y="0"/>
                  </a:moveTo>
                  <a:lnTo>
                    <a:pt x="1177871" y="207198"/>
                  </a:lnTo>
                </a:path>
              </a:pathLst>
            </a:custGeom>
            <a:noFill/>
            <a:ln w="12320">
              <a:solidFill>
                <a:srgbClr val="55555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7898" name="object 10"/>
            <p:cNvSpPr>
              <a:spLocks/>
            </p:cNvSpPr>
            <p:nvPr/>
          </p:nvSpPr>
          <p:spPr bwMode="auto">
            <a:xfrm>
              <a:off x="1188312" y="6685462"/>
              <a:ext cx="1332230" cy="203835"/>
            </a:xfrm>
            <a:custGeom>
              <a:avLst/>
              <a:gdLst>
                <a:gd name="T0" fmla="*/ 1331605 w 1332230"/>
                <a:gd name="T1" fmla="*/ 0 h 203834"/>
                <a:gd name="T2" fmla="*/ 0 w 1332230"/>
                <a:gd name="T3" fmla="*/ 0 h 203834"/>
                <a:gd name="T4" fmla="*/ 0 w 1332230"/>
                <a:gd name="T5" fmla="*/ 203554 h 203834"/>
                <a:gd name="T6" fmla="*/ 1331605 w 1332230"/>
                <a:gd name="T7" fmla="*/ 203554 h 203834"/>
                <a:gd name="T8" fmla="*/ 1331605 w 1332230"/>
                <a:gd name="T9" fmla="*/ 0 h 2038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32230" h="203834">
                  <a:moveTo>
                    <a:pt x="1331605" y="0"/>
                  </a:moveTo>
                  <a:lnTo>
                    <a:pt x="0" y="0"/>
                  </a:lnTo>
                  <a:lnTo>
                    <a:pt x="0" y="203553"/>
                  </a:lnTo>
                  <a:lnTo>
                    <a:pt x="1331605" y="203553"/>
                  </a:lnTo>
                  <a:lnTo>
                    <a:pt x="133160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7899" name="object 11"/>
            <p:cNvSpPr>
              <a:spLocks/>
            </p:cNvSpPr>
            <p:nvPr/>
          </p:nvSpPr>
          <p:spPr bwMode="auto">
            <a:xfrm>
              <a:off x="1188312" y="6685462"/>
              <a:ext cx="1332230" cy="203835"/>
            </a:xfrm>
            <a:custGeom>
              <a:avLst/>
              <a:gdLst>
                <a:gd name="T0" fmla="*/ 0 w 1332230"/>
                <a:gd name="T1" fmla="*/ 203554 h 203834"/>
                <a:gd name="T2" fmla="*/ 1331605 w 1332230"/>
                <a:gd name="T3" fmla="*/ 0 h 203834"/>
                <a:gd name="T4" fmla="*/ 0 w 1332230"/>
                <a:gd name="T5" fmla="*/ 0 h 203834"/>
                <a:gd name="T6" fmla="*/ 1331605 w 1332230"/>
                <a:gd name="T7" fmla="*/ 203554 h 20383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32230" h="203834">
                  <a:moveTo>
                    <a:pt x="0" y="203553"/>
                  </a:moveTo>
                  <a:lnTo>
                    <a:pt x="1331605" y="0"/>
                  </a:lnTo>
                </a:path>
                <a:path w="1332230" h="203834">
                  <a:moveTo>
                    <a:pt x="0" y="0"/>
                  </a:moveTo>
                  <a:lnTo>
                    <a:pt x="1331605" y="203553"/>
                  </a:lnTo>
                </a:path>
              </a:pathLst>
            </a:custGeom>
            <a:noFill/>
            <a:ln w="12320">
              <a:solidFill>
                <a:srgbClr val="55555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7900" name="object 12"/>
            <p:cNvSpPr>
              <a:spLocks/>
            </p:cNvSpPr>
            <p:nvPr/>
          </p:nvSpPr>
          <p:spPr bwMode="auto">
            <a:xfrm>
              <a:off x="1291637" y="6977762"/>
              <a:ext cx="1200785" cy="193040"/>
            </a:xfrm>
            <a:custGeom>
              <a:avLst/>
              <a:gdLst>
                <a:gd name="T0" fmla="*/ 1200418 w 1200785"/>
                <a:gd name="T1" fmla="*/ 0 h 193040"/>
                <a:gd name="T2" fmla="*/ 0 w 1200785"/>
                <a:gd name="T3" fmla="*/ 0 h 193040"/>
                <a:gd name="T4" fmla="*/ 0 w 1200785"/>
                <a:gd name="T5" fmla="*/ 192747 h 193040"/>
                <a:gd name="T6" fmla="*/ 1200418 w 1200785"/>
                <a:gd name="T7" fmla="*/ 192747 h 193040"/>
                <a:gd name="T8" fmla="*/ 1200418 w 1200785"/>
                <a:gd name="T9" fmla="*/ 0 h 1930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00785" h="193040">
                  <a:moveTo>
                    <a:pt x="1200418" y="0"/>
                  </a:moveTo>
                  <a:lnTo>
                    <a:pt x="0" y="0"/>
                  </a:lnTo>
                  <a:lnTo>
                    <a:pt x="0" y="192747"/>
                  </a:lnTo>
                  <a:lnTo>
                    <a:pt x="1200418" y="192747"/>
                  </a:lnTo>
                  <a:lnTo>
                    <a:pt x="12004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7901" name="object 13"/>
            <p:cNvSpPr>
              <a:spLocks/>
            </p:cNvSpPr>
            <p:nvPr/>
          </p:nvSpPr>
          <p:spPr bwMode="auto">
            <a:xfrm>
              <a:off x="1291636" y="6977762"/>
              <a:ext cx="1200785" cy="193040"/>
            </a:xfrm>
            <a:custGeom>
              <a:avLst/>
              <a:gdLst>
                <a:gd name="T0" fmla="*/ 0 w 1200785"/>
                <a:gd name="T1" fmla="*/ 192747 h 193040"/>
                <a:gd name="T2" fmla="*/ 1200418 w 1200785"/>
                <a:gd name="T3" fmla="*/ 0 h 193040"/>
                <a:gd name="T4" fmla="*/ 0 w 1200785"/>
                <a:gd name="T5" fmla="*/ 0 h 193040"/>
                <a:gd name="T6" fmla="*/ 1200418 w 1200785"/>
                <a:gd name="T7" fmla="*/ 192747 h 19304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00785" h="193040">
                  <a:moveTo>
                    <a:pt x="0" y="192747"/>
                  </a:moveTo>
                  <a:lnTo>
                    <a:pt x="1200418" y="0"/>
                  </a:lnTo>
                </a:path>
                <a:path w="1200785" h="193040">
                  <a:moveTo>
                    <a:pt x="0" y="0"/>
                  </a:moveTo>
                  <a:lnTo>
                    <a:pt x="1200418" y="192747"/>
                  </a:lnTo>
                </a:path>
              </a:pathLst>
            </a:custGeom>
            <a:noFill/>
            <a:ln w="12320">
              <a:solidFill>
                <a:srgbClr val="55555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7902" name="object 14"/>
            <p:cNvSpPr>
              <a:spLocks/>
            </p:cNvSpPr>
            <p:nvPr/>
          </p:nvSpPr>
          <p:spPr bwMode="auto">
            <a:xfrm>
              <a:off x="4932892" y="5973702"/>
              <a:ext cx="380365" cy="199390"/>
            </a:xfrm>
            <a:custGeom>
              <a:avLst/>
              <a:gdLst>
                <a:gd name="T0" fmla="*/ 380004 w 380364"/>
                <a:gd name="T1" fmla="*/ 0 h 199389"/>
                <a:gd name="T2" fmla="*/ 0 w 380364"/>
                <a:gd name="T3" fmla="*/ 0 h 199389"/>
                <a:gd name="T4" fmla="*/ 0 w 380364"/>
                <a:gd name="T5" fmla="*/ 198951 h 199389"/>
                <a:gd name="T6" fmla="*/ 380004 w 380364"/>
                <a:gd name="T7" fmla="*/ 198951 h 199389"/>
                <a:gd name="T8" fmla="*/ 380004 w 380364"/>
                <a:gd name="T9" fmla="*/ 0 h 1993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0364" h="199389">
                  <a:moveTo>
                    <a:pt x="380003" y="0"/>
                  </a:moveTo>
                  <a:lnTo>
                    <a:pt x="0" y="0"/>
                  </a:lnTo>
                  <a:lnTo>
                    <a:pt x="0" y="198950"/>
                  </a:lnTo>
                  <a:lnTo>
                    <a:pt x="380003" y="198950"/>
                  </a:lnTo>
                  <a:lnTo>
                    <a:pt x="38000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7903" name="object 15"/>
            <p:cNvSpPr>
              <a:spLocks/>
            </p:cNvSpPr>
            <p:nvPr/>
          </p:nvSpPr>
          <p:spPr bwMode="auto">
            <a:xfrm>
              <a:off x="4932892" y="5973702"/>
              <a:ext cx="380365" cy="199390"/>
            </a:xfrm>
            <a:custGeom>
              <a:avLst/>
              <a:gdLst>
                <a:gd name="T0" fmla="*/ 0 w 380364"/>
                <a:gd name="T1" fmla="*/ 198951 h 199389"/>
                <a:gd name="T2" fmla="*/ 380004 w 380364"/>
                <a:gd name="T3" fmla="*/ 0 h 199389"/>
                <a:gd name="T4" fmla="*/ 0 w 380364"/>
                <a:gd name="T5" fmla="*/ 0 h 199389"/>
                <a:gd name="T6" fmla="*/ 380004 w 380364"/>
                <a:gd name="T7" fmla="*/ 198951 h 19938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80364" h="199389">
                  <a:moveTo>
                    <a:pt x="0" y="198950"/>
                  </a:moveTo>
                  <a:lnTo>
                    <a:pt x="380003" y="0"/>
                  </a:lnTo>
                </a:path>
                <a:path w="380364" h="199389">
                  <a:moveTo>
                    <a:pt x="0" y="0"/>
                  </a:moveTo>
                  <a:lnTo>
                    <a:pt x="380003" y="198950"/>
                  </a:lnTo>
                </a:path>
              </a:pathLst>
            </a:custGeom>
            <a:noFill/>
            <a:ln w="12320">
              <a:solidFill>
                <a:srgbClr val="55555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7904" name="object 16"/>
            <p:cNvSpPr>
              <a:spLocks/>
            </p:cNvSpPr>
            <p:nvPr/>
          </p:nvSpPr>
          <p:spPr bwMode="auto">
            <a:xfrm>
              <a:off x="5133244" y="2276747"/>
              <a:ext cx="280670" cy="118745"/>
            </a:xfrm>
            <a:custGeom>
              <a:avLst/>
              <a:gdLst>
                <a:gd name="T0" fmla="*/ 280122 w 280670"/>
                <a:gd name="T1" fmla="*/ 0 h 118744"/>
                <a:gd name="T2" fmla="*/ 0 w 280670"/>
                <a:gd name="T3" fmla="*/ 0 h 118744"/>
                <a:gd name="T4" fmla="*/ 0 w 280670"/>
                <a:gd name="T5" fmla="*/ 118286 h 118744"/>
                <a:gd name="T6" fmla="*/ 280122 w 280670"/>
                <a:gd name="T7" fmla="*/ 118286 h 118744"/>
                <a:gd name="T8" fmla="*/ 280122 w 280670"/>
                <a:gd name="T9" fmla="*/ 0 h 1187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0670" h="118744">
                  <a:moveTo>
                    <a:pt x="280122" y="0"/>
                  </a:moveTo>
                  <a:lnTo>
                    <a:pt x="0" y="0"/>
                  </a:lnTo>
                  <a:lnTo>
                    <a:pt x="0" y="118285"/>
                  </a:lnTo>
                  <a:lnTo>
                    <a:pt x="280122" y="118285"/>
                  </a:lnTo>
                  <a:lnTo>
                    <a:pt x="2801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7905" name="object 17"/>
            <p:cNvSpPr>
              <a:spLocks/>
            </p:cNvSpPr>
            <p:nvPr/>
          </p:nvSpPr>
          <p:spPr bwMode="auto">
            <a:xfrm>
              <a:off x="5133245" y="2276747"/>
              <a:ext cx="280670" cy="118745"/>
            </a:xfrm>
            <a:custGeom>
              <a:avLst/>
              <a:gdLst>
                <a:gd name="T0" fmla="*/ 0 w 280670"/>
                <a:gd name="T1" fmla="*/ 118285 h 118744"/>
                <a:gd name="T2" fmla="*/ 280122 w 280670"/>
                <a:gd name="T3" fmla="*/ 0 h 118744"/>
                <a:gd name="T4" fmla="*/ 0 w 280670"/>
                <a:gd name="T5" fmla="*/ 0 h 118744"/>
                <a:gd name="T6" fmla="*/ 280122 w 280670"/>
                <a:gd name="T7" fmla="*/ 118285 h 11874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0670" h="118744">
                  <a:moveTo>
                    <a:pt x="0" y="118284"/>
                  </a:moveTo>
                  <a:lnTo>
                    <a:pt x="280122" y="0"/>
                  </a:lnTo>
                </a:path>
                <a:path w="280670" h="118744">
                  <a:moveTo>
                    <a:pt x="0" y="0"/>
                  </a:moveTo>
                  <a:lnTo>
                    <a:pt x="280122" y="118284"/>
                  </a:lnTo>
                </a:path>
              </a:pathLst>
            </a:custGeom>
            <a:noFill/>
            <a:ln w="12320">
              <a:solidFill>
                <a:srgbClr val="55555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7906" name="object 18"/>
            <p:cNvSpPr>
              <a:spLocks/>
            </p:cNvSpPr>
            <p:nvPr/>
          </p:nvSpPr>
          <p:spPr bwMode="auto">
            <a:xfrm>
              <a:off x="3195866" y="6685590"/>
              <a:ext cx="406400" cy="219710"/>
            </a:xfrm>
            <a:custGeom>
              <a:avLst/>
              <a:gdLst>
                <a:gd name="T0" fmla="*/ 406132 w 406400"/>
                <a:gd name="T1" fmla="*/ 0 h 219709"/>
                <a:gd name="T2" fmla="*/ 0 w 406400"/>
                <a:gd name="T3" fmla="*/ 0 h 219709"/>
                <a:gd name="T4" fmla="*/ 0 w 406400"/>
                <a:gd name="T5" fmla="*/ 219571 h 219709"/>
                <a:gd name="T6" fmla="*/ 406132 w 406400"/>
                <a:gd name="T7" fmla="*/ 219571 h 219709"/>
                <a:gd name="T8" fmla="*/ 406132 w 406400"/>
                <a:gd name="T9" fmla="*/ 0 h 2197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06400" h="219709">
                  <a:moveTo>
                    <a:pt x="406132" y="0"/>
                  </a:moveTo>
                  <a:lnTo>
                    <a:pt x="0" y="0"/>
                  </a:lnTo>
                  <a:lnTo>
                    <a:pt x="0" y="219570"/>
                  </a:lnTo>
                  <a:lnTo>
                    <a:pt x="406132" y="219570"/>
                  </a:lnTo>
                  <a:lnTo>
                    <a:pt x="40613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7907" name="object 19"/>
            <p:cNvSpPr>
              <a:spLocks/>
            </p:cNvSpPr>
            <p:nvPr/>
          </p:nvSpPr>
          <p:spPr bwMode="auto">
            <a:xfrm>
              <a:off x="3195866" y="6685590"/>
              <a:ext cx="406400" cy="219710"/>
            </a:xfrm>
            <a:custGeom>
              <a:avLst/>
              <a:gdLst>
                <a:gd name="T0" fmla="*/ 0 w 406400"/>
                <a:gd name="T1" fmla="*/ 219571 h 219709"/>
                <a:gd name="T2" fmla="*/ 406132 w 406400"/>
                <a:gd name="T3" fmla="*/ 0 h 219709"/>
                <a:gd name="T4" fmla="*/ 0 w 406400"/>
                <a:gd name="T5" fmla="*/ 0 h 219709"/>
                <a:gd name="T6" fmla="*/ 406132 w 406400"/>
                <a:gd name="T7" fmla="*/ 219571 h 21970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06400" h="219709">
                  <a:moveTo>
                    <a:pt x="0" y="219570"/>
                  </a:moveTo>
                  <a:lnTo>
                    <a:pt x="406132" y="0"/>
                  </a:lnTo>
                </a:path>
                <a:path w="406400" h="219709">
                  <a:moveTo>
                    <a:pt x="0" y="0"/>
                  </a:moveTo>
                  <a:lnTo>
                    <a:pt x="406132" y="219570"/>
                  </a:lnTo>
                </a:path>
              </a:pathLst>
            </a:custGeom>
            <a:noFill/>
            <a:ln w="12320">
              <a:solidFill>
                <a:srgbClr val="55555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7908" name="object 20"/>
            <p:cNvSpPr>
              <a:spLocks/>
            </p:cNvSpPr>
            <p:nvPr/>
          </p:nvSpPr>
          <p:spPr bwMode="auto">
            <a:xfrm>
              <a:off x="3269117" y="6986670"/>
              <a:ext cx="365125" cy="186690"/>
            </a:xfrm>
            <a:custGeom>
              <a:avLst/>
              <a:gdLst>
                <a:gd name="T0" fmla="*/ 364977 w 365125"/>
                <a:gd name="T1" fmla="*/ 0 h 186690"/>
                <a:gd name="T2" fmla="*/ 0 w 365125"/>
                <a:gd name="T3" fmla="*/ 0 h 186690"/>
                <a:gd name="T4" fmla="*/ 0 w 365125"/>
                <a:gd name="T5" fmla="*/ 186308 h 186690"/>
                <a:gd name="T6" fmla="*/ 364977 w 365125"/>
                <a:gd name="T7" fmla="*/ 186308 h 186690"/>
                <a:gd name="T8" fmla="*/ 364977 w 365125"/>
                <a:gd name="T9" fmla="*/ 0 h 1866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65125" h="186690">
                  <a:moveTo>
                    <a:pt x="364977" y="0"/>
                  </a:moveTo>
                  <a:lnTo>
                    <a:pt x="0" y="0"/>
                  </a:lnTo>
                  <a:lnTo>
                    <a:pt x="0" y="186308"/>
                  </a:lnTo>
                  <a:lnTo>
                    <a:pt x="364977" y="186308"/>
                  </a:lnTo>
                  <a:lnTo>
                    <a:pt x="36497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7909" name="object 21"/>
            <p:cNvSpPr>
              <a:spLocks/>
            </p:cNvSpPr>
            <p:nvPr/>
          </p:nvSpPr>
          <p:spPr bwMode="auto">
            <a:xfrm>
              <a:off x="3269117" y="6986670"/>
              <a:ext cx="365125" cy="186690"/>
            </a:xfrm>
            <a:custGeom>
              <a:avLst/>
              <a:gdLst>
                <a:gd name="T0" fmla="*/ 0 w 365125"/>
                <a:gd name="T1" fmla="*/ 186308 h 186690"/>
                <a:gd name="T2" fmla="*/ 364977 w 365125"/>
                <a:gd name="T3" fmla="*/ 0 h 186690"/>
                <a:gd name="T4" fmla="*/ 0 w 365125"/>
                <a:gd name="T5" fmla="*/ 0 h 186690"/>
                <a:gd name="T6" fmla="*/ 364977 w 365125"/>
                <a:gd name="T7" fmla="*/ 186308 h 1866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65125" h="186690">
                  <a:moveTo>
                    <a:pt x="0" y="186308"/>
                  </a:moveTo>
                  <a:lnTo>
                    <a:pt x="364977" y="0"/>
                  </a:lnTo>
                </a:path>
                <a:path w="365125" h="186690">
                  <a:moveTo>
                    <a:pt x="0" y="0"/>
                  </a:moveTo>
                  <a:lnTo>
                    <a:pt x="364977" y="186308"/>
                  </a:lnTo>
                </a:path>
              </a:pathLst>
            </a:custGeom>
            <a:noFill/>
            <a:ln w="12320">
              <a:solidFill>
                <a:srgbClr val="55555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object 2"/>
          <p:cNvGrpSpPr>
            <a:grpSpLocks/>
          </p:cNvGrpSpPr>
          <p:nvPr/>
        </p:nvGrpSpPr>
        <p:grpSpPr bwMode="auto">
          <a:xfrm>
            <a:off x="752475" y="222250"/>
            <a:ext cx="9231313" cy="7086600"/>
            <a:chOff x="752586" y="222950"/>
            <a:chExt cx="9231630" cy="7086600"/>
          </a:xfrm>
        </p:grpSpPr>
        <p:sp>
          <p:nvSpPr>
            <p:cNvPr id="38915" name="object 3"/>
            <p:cNvSpPr>
              <a:spLocks noChangeArrowheads="1"/>
            </p:cNvSpPr>
            <p:nvPr/>
          </p:nvSpPr>
          <p:spPr bwMode="auto">
            <a:xfrm>
              <a:off x="752586" y="222950"/>
              <a:ext cx="9231179" cy="7086009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8916" name="object 4"/>
            <p:cNvSpPr>
              <a:spLocks/>
            </p:cNvSpPr>
            <p:nvPr/>
          </p:nvSpPr>
          <p:spPr bwMode="auto">
            <a:xfrm>
              <a:off x="7565707" y="5116155"/>
              <a:ext cx="434975" cy="261620"/>
            </a:xfrm>
            <a:custGeom>
              <a:avLst/>
              <a:gdLst>
                <a:gd name="T0" fmla="*/ 434776 w 434975"/>
                <a:gd name="T1" fmla="*/ 0 h 261620"/>
                <a:gd name="T2" fmla="*/ 0 w 434975"/>
                <a:gd name="T3" fmla="*/ 0 h 261620"/>
                <a:gd name="T4" fmla="*/ 0 w 434975"/>
                <a:gd name="T5" fmla="*/ 261106 h 261620"/>
                <a:gd name="T6" fmla="*/ 434776 w 434975"/>
                <a:gd name="T7" fmla="*/ 261106 h 261620"/>
                <a:gd name="T8" fmla="*/ 434776 w 434975"/>
                <a:gd name="T9" fmla="*/ 0 h 261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34975" h="261620">
                  <a:moveTo>
                    <a:pt x="434776" y="0"/>
                  </a:moveTo>
                  <a:lnTo>
                    <a:pt x="0" y="0"/>
                  </a:lnTo>
                  <a:lnTo>
                    <a:pt x="0" y="261106"/>
                  </a:lnTo>
                  <a:lnTo>
                    <a:pt x="434776" y="261106"/>
                  </a:lnTo>
                  <a:lnTo>
                    <a:pt x="4347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8917" name="object 5"/>
            <p:cNvSpPr>
              <a:spLocks/>
            </p:cNvSpPr>
            <p:nvPr/>
          </p:nvSpPr>
          <p:spPr bwMode="auto">
            <a:xfrm>
              <a:off x="7565706" y="5116156"/>
              <a:ext cx="434975" cy="261620"/>
            </a:xfrm>
            <a:custGeom>
              <a:avLst/>
              <a:gdLst>
                <a:gd name="T0" fmla="*/ 0 w 434975"/>
                <a:gd name="T1" fmla="*/ 261106 h 261620"/>
                <a:gd name="T2" fmla="*/ 434777 w 434975"/>
                <a:gd name="T3" fmla="*/ 0 h 261620"/>
                <a:gd name="T4" fmla="*/ 0 w 434975"/>
                <a:gd name="T5" fmla="*/ 0 h 261620"/>
                <a:gd name="T6" fmla="*/ 434777 w 434975"/>
                <a:gd name="T7" fmla="*/ 261106 h 2616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34975" h="261620">
                  <a:moveTo>
                    <a:pt x="0" y="261106"/>
                  </a:moveTo>
                  <a:lnTo>
                    <a:pt x="434777" y="0"/>
                  </a:lnTo>
                </a:path>
                <a:path w="434975" h="261620">
                  <a:moveTo>
                    <a:pt x="0" y="0"/>
                  </a:moveTo>
                  <a:lnTo>
                    <a:pt x="434777" y="261106"/>
                  </a:lnTo>
                </a:path>
              </a:pathLst>
            </a:custGeom>
            <a:noFill/>
            <a:ln w="12320">
              <a:solidFill>
                <a:srgbClr val="55555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8918" name="object 6"/>
            <p:cNvSpPr>
              <a:spLocks/>
            </p:cNvSpPr>
            <p:nvPr/>
          </p:nvSpPr>
          <p:spPr bwMode="auto">
            <a:xfrm>
              <a:off x="1024611" y="6043768"/>
              <a:ext cx="4878705" cy="226060"/>
            </a:xfrm>
            <a:custGeom>
              <a:avLst/>
              <a:gdLst>
                <a:gd name="T0" fmla="*/ 4878411 w 4878705"/>
                <a:gd name="T1" fmla="*/ 0 h 226060"/>
                <a:gd name="T2" fmla="*/ 0 w 4878705"/>
                <a:gd name="T3" fmla="*/ 0 h 226060"/>
                <a:gd name="T4" fmla="*/ 0 w 4878705"/>
                <a:gd name="T5" fmla="*/ 225718 h 226060"/>
                <a:gd name="T6" fmla="*/ 4878411 w 4878705"/>
                <a:gd name="T7" fmla="*/ 225718 h 226060"/>
                <a:gd name="T8" fmla="*/ 4878411 w 4878705"/>
                <a:gd name="T9" fmla="*/ 0 h 2260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878705" h="226060">
                  <a:moveTo>
                    <a:pt x="4878411" y="0"/>
                  </a:moveTo>
                  <a:lnTo>
                    <a:pt x="0" y="0"/>
                  </a:lnTo>
                  <a:lnTo>
                    <a:pt x="0" y="225718"/>
                  </a:lnTo>
                  <a:lnTo>
                    <a:pt x="4878411" y="225718"/>
                  </a:lnTo>
                  <a:lnTo>
                    <a:pt x="48784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8919" name="object 7"/>
            <p:cNvSpPr>
              <a:spLocks/>
            </p:cNvSpPr>
            <p:nvPr/>
          </p:nvSpPr>
          <p:spPr bwMode="auto">
            <a:xfrm>
              <a:off x="1024611" y="6043769"/>
              <a:ext cx="4878705" cy="226060"/>
            </a:xfrm>
            <a:custGeom>
              <a:avLst/>
              <a:gdLst>
                <a:gd name="T0" fmla="*/ 0 w 4878705"/>
                <a:gd name="T1" fmla="*/ 225717 h 226060"/>
                <a:gd name="T2" fmla="*/ 4878412 w 4878705"/>
                <a:gd name="T3" fmla="*/ 0 h 226060"/>
                <a:gd name="T4" fmla="*/ 0 w 4878705"/>
                <a:gd name="T5" fmla="*/ 0 h 226060"/>
                <a:gd name="T6" fmla="*/ 4878412 w 4878705"/>
                <a:gd name="T7" fmla="*/ 225717 h 22606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878705" h="226060">
                  <a:moveTo>
                    <a:pt x="0" y="225717"/>
                  </a:moveTo>
                  <a:lnTo>
                    <a:pt x="4878412" y="0"/>
                  </a:lnTo>
                </a:path>
                <a:path w="4878705" h="226060">
                  <a:moveTo>
                    <a:pt x="0" y="0"/>
                  </a:moveTo>
                  <a:lnTo>
                    <a:pt x="4878412" y="225717"/>
                  </a:lnTo>
                </a:path>
              </a:pathLst>
            </a:custGeom>
            <a:noFill/>
            <a:ln w="12320">
              <a:solidFill>
                <a:srgbClr val="55555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8920" name="object 8"/>
            <p:cNvSpPr>
              <a:spLocks/>
            </p:cNvSpPr>
            <p:nvPr/>
          </p:nvSpPr>
          <p:spPr bwMode="auto">
            <a:xfrm>
              <a:off x="1031213" y="6322612"/>
              <a:ext cx="1076960" cy="206375"/>
            </a:xfrm>
            <a:custGeom>
              <a:avLst/>
              <a:gdLst>
                <a:gd name="T0" fmla="*/ 1076406 w 1076960"/>
                <a:gd name="T1" fmla="*/ 0 h 206375"/>
                <a:gd name="T2" fmla="*/ 0 w 1076960"/>
                <a:gd name="T3" fmla="*/ 0 h 206375"/>
                <a:gd name="T4" fmla="*/ 0 w 1076960"/>
                <a:gd name="T5" fmla="*/ 206352 h 206375"/>
                <a:gd name="T6" fmla="*/ 1076406 w 1076960"/>
                <a:gd name="T7" fmla="*/ 206352 h 206375"/>
                <a:gd name="T8" fmla="*/ 1076406 w 1076960"/>
                <a:gd name="T9" fmla="*/ 0 h 2063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76960" h="206375">
                  <a:moveTo>
                    <a:pt x="1076406" y="0"/>
                  </a:moveTo>
                  <a:lnTo>
                    <a:pt x="0" y="0"/>
                  </a:lnTo>
                  <a:lnTo>
                    <a:pt x="0" y="206352"/>
                  </a:lnTo>
                  <a:lnTo>
                    <a:pt x="1076406" y="206352"/>
                  </a:lnTo>
                  <a:lnTo>
                    <a:pt x="107640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8921" name="object 9"/>
            <p:cNvSpPr>
              <a:spLocks/>
            </p:cNvSpPr>
            <p:nvPr/>
          </p:nvSpPr>
          <p:spPr bwMode="auto">
            <a:xfrm>
              <a:off x="1031213" y="6322613"/>
              <a:ext cx="1076960" cy="206375"/>
            </a:xfrm>
            <a:custGeom>
              <a:avLst/>
              <a:gdLst>
                <a:gd name="T0" fmla="*/ 0 w 1076960"/>
                <a:gd name="T1" fmla="*/ 206352 h 206375"/>
                <a:gd name="T2" fmla="*/ 1076406 w 1076960"/>
                <a:gd name="T3" fmla="*/ 0 h 206375"/>
                <a:gd name="T4" fmla="*/ 0 w 1076960"/>
                <a:gd name="T5" fmla="*/ 0 h 206375"/>
                <a:gd name="T6" fmla="*/ 1076406 w 1076960"/>
                <a:gd name="T7" fmla="*/ 206352 h 20637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76960" h="206375">
                  <a:moveTo>
                    <a:pt x="0" y="206352"/>
                  </a:moveTo>
                  <a:lnTo>
                    <a:pt x="1076406" y="0"/>
                  </a:lnTo>
                </a:path>
                <a:path w="1076960" h="206375">
                  <a:moveTo>
                    <a:pt x="0" y="0"/>
                  </a:moveTo>
                  <a:lnTo>
                    <a:pt x="1076406" y="206352"/>
                  </a:lnTo>
                </a:path>
              </a:pathLst>
            </a:custGeom>
            <a:noFill/>
            <a:ln w="12320">
              <a:solidFill>
                <a:srgbClr val="55555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8922" name="object 10"/>
            <p:cNvSpPr>
              <a:spLocks/>
            </p:cNvSpPr>
            <p:nvPr/>
          </p:nvSpPr>
          <p:spPr bwMode="auto">
            <a:xfrm>
              <a:off x="1029882" y="6634937"/>
              <a:ext cx="1313180" cy="184150"/>
            </a:xfrm>
            <a:custGeom>
              <a:avLst/>
              <a:gdLst>
                <a:gd name="T0" fmla="*/ 1312970 w 1313180"/>
                <a:gd name="T1" fmla="*/ 0 h 184150"/>
                <a:gd name="T2" fmla="*/ 0 w 1313180"/>
                <a:gd name="T3" fmla="*/ 0 h 184150"/>
                <a:gd name="T4" fmla="*/ 0 w 1313180"/>
                <a:gd name="T5" fmla="*/ 183544 h 184150"/>
                <a:gd name="T6" fmla="*/ 1312970 w 1313180"/>
                <a:gd name="T7" fmla="*/ 183544 h 184150"/>
                <a:gd name="T8" fmla="*/ 1312970 w 1313180"/>
                <a:gd name="T9" fmla="*/ 0 h 1841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13180" h="184150">
                  <a:moveTo>
                    <a:pt x="1312970" y="0"/>
                  </a:moveTo>
                  <a:lnTo>
                    <a:pt x="0" y="0"/>
                  </a:lnTo>
                  <a:lnTo>
                    <a:pt x="0" y="183544"/>
                  </a:lnTo>
                  <a:lnTo>
                    <a:pt x="1312970" y="183544"/>
                  </a:lnTo>
                  <a:lnTo>
                    <a:pt x="131297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8923" name="object 11"/>
            <p:cNvSpPr>
              <a:spLocks/>
            </p:cNvSpPr>
            <p:nvPr/>
          </p:nvSpPr>
          <p:spPr bwMode="auto">
            <a:xfrm>
              <a:off x="1029882" y="6634937"/>
              <a:ext cx="1313180" cy="184150"/>
            </a:xfrm>
            <a:custGeom>
              <a:avLst/>
              <a:gdLst>
                <a:gd name="T0" fmla="*/ 0 w 1313180"/>
                <a:gd name="T1" fmla="*/ 183544 h 184150"/>
                <a:gd name="T2" fmla="*/ 1312970 w 1313180"/>
                <a:gd name="T3" fmla="*/ 0 h 184150"/>
                <a:gd name="T4" fmla="*/ 0 w 1313180"/>
                <a:gd name="T5" fmla="*/ 0 h 184150"/>
                <a:gd name="T6" fmla="*/ 1312970 w 1313180"/>
                <a:gd name="T7" fmla="*/ 183544 h 1841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13180" h="184150">
                  <a:moveTo>
                    <a:pt x="0" y="183544"/>
                  </a:moveTo>
                  <a:lnTo>
                    <a:pt x="1312970" y="0"/>
                  </a:lnTo>
                </a:path>
                <a:path w="1313180" h="184150">
                  <a:moveTo>
                    <a:pt x="0" y="0"/>
                  </a:moveTo>
                  <a:lnTo>
                    <a:pt x="1312970" y="183544"/>
                  </a:lnTo>
                </a:path>
              </a:pathLst>
            </a:custGeom>
            <a:noFill/>
            <a:ln w="12320">
              <a:solidFill>
                <a:srgbClr val="55555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8924" name="object 12"/>
            <p:cNvSpPr>
              <a:spLocks/>
            </p:cNvSpPr>
            <p:nvPr/>
          </p:nvSpPr>
          <p:spPr bwMode="auto">
            <a:xfrm>
              <a:off x="2974073" y="6337087"/>
              <a:ext cx="405130" cy="189865"/>
            </a:xfrm>
            <a:custGeom>
              <a:avLst/>
              <a:gdLst>
                <a:gd name="T0" fmla="*/ 405018 w 405129"/>
                <a:gd name="T1" fmla="*/ 0 h 189865"/>
                <a:gd name="T2" fmla="*/ 0 w 405129"/>
                <a:gd name="T3" fmla="*/ 0 h 189865"/>
                <a:gd name="T4" fmla="*/ 0 w 405129"/>
                <a:gd name="T5" fmla="*/ 189315 h 189865"/>
                <a:gd name="T6" fmla="*/ 405018 w 405129"/>
                <a:gd name="T7" fmla="*/ 189315 h 189865"/>
                <a:gd name="T8" fmla="*/ 405018 w 405129"/>
                <a:gd name="T9" fmla="*/ 0 h 1898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05129" h="189865">
                  <a:moveTo>
                    <a:pt x="405017" y="0"/>
                  </a:moveTo>
                  <a:lnTo>
                    <a:pt x="0" y="0"/>
                  </a:lnTo>
                  <a:lnTo>
                    <a:pt x="0" y="189315"/>
                  </a:lnTo>
                  <a:lnTo>
                    <a:pt x="405017" y="189315"/>
                  </a:lnTo>
                  <a:lnTo>
                    <a:pt x="4050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8925" name="object 13"/>
            <p:cNvSpPr>
              <a:spLocks/>
            </p:cNvSpPr>
            <p:nvPr/>
          </p:nvSpPr>
          <p:spPr bwMode="auto">
            <a:xfrm>
              <a:off x="2974072" y="6337087"/>
              <a:ext cx="405130" cy="189865"/>
            </a:xfrm>
            <a:custGeom>
              <a:avLst/>
              <a:gdLst>
                <a:gd name="T0" fmla="*/ 0 w 405129"/>
                <a:gd name="T1" fmla="*/ 189315 h 189865"/>
                <a:gd name="T2" fmla="*/ 405018 w 405129"/>
                <a:gd name="T3" fmla="*/ 0 h 189865"/>
                <a:gd name="T4" fmla="*/ 0 w 405129"/>
                <a:gd name="T5" fmla="*/ 0 h 189865"/>
                <a:gd name="T6" fmla="*/ 405018 w 405129"/>
                <a:gd name="T7" fmla="*/ 189315 h 1898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05129" h="189865">
                  <a:moveTo>
                    <a:pt x="0" y="189315"/>
                  </a:moveTo>
                  <a:lnTo>
                    <a:pt x="405017" y="0"/>
                  </a:lnTo>
                </a:path>
                <a:path w="405129" h="189865">
                  <a:moveTo>
                    <a:pt x="0" y="0"/>
                  </a:moveTo>
                  <a:lnTo>
                    <a:pt x="405017" y="189315"/>
                  </a:lnTo>
                </a:path>
              </a:pathLst>
            </a:custGeom>
            <a:noFill/>
            <a:ln w="12320">
              <a:solidFill>
                <a:srgbClr val="55555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8926" name="object 14"/>
            <p:cNvSpPr>
              <a:spLocks/>
            </p:cNvSpPr>
            <p:nvPr/>
          </p:nvSpPr>
          <p:spPr bwMode="auto">
            <a:xfrm>
              <a:off x="2798927" y="6638834"/>
              <a:ext cx="369570" cy="186055"/>
            </a:xfrm>
            <a:custGeom>
              <a:avLst/>
              <a:gdLst>
                <a:gd name="T0" fmla="*/ 369044 w 369569"/>
                <a:gd name="T1" fmla="*/ 0 h 186054"/>
                <a:gd name="T2" fmla="*/ 0 w 369569"/>
                <a:gd name="T3" fmla="*/ 0 h 186054"/>
                <a:gd name="T4" fmla="*/ 0 w 369569"/>
                <a:gd name="T5" fmla="*/ 185776 h 186054"/>
                <a:gd name="T6" fmla="*/ 369044 w 369569"/>
                <a:gd name="T7" fmla="*/ 185776 h 186054"/>
                <a:gd name="T8" fmla="*/ 369044 w 369569"/>
                <a:gd name="T9" fmla="*/ 0 h 1860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69569" h="186054">
                  <a:moveTo>
                    <a:pt x="369043" y="0"/>
                  </a:moveTo>
                  <a:lnTo>
                    <a:pt x="0" y="0"/>
                  </a:lnTo>
                  <a:lnTo>
                    <a:pt x="0" y="185775"/>
                  </a:lnTo>
                  <a:lnTo>
                    <a:pt x="369043" y="185775"/>
                  </a:lnTo>
                  <a:lnTo>
                    <a:pt x="36904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38927" name="object 15"/>
            <p:cNvSpPr>
              <a:spLocks/>
            </p:cNvSpPr>
            <p:nvPr/>
          </p:nvSpPr>
          <p:spPr bwMode="auto">
            <a:xfrm>
              <a:off x="2798927" y="6638834"/>
              <a:ext cx="369570" cy="186055"/>
            </a:xfrm>
            <a:custGeom>
              <a:avLst/>
              <a:gdLst>
                <a:gd name="T0" fmla="*/ 0 w 369569"/>
                <a:gd name="T1" fmla="*/ 185776 h 186054"/>
                <a:gd name="T2" fmla="*/ 369044 w 369569"/>
                <a:gd name="T3" fmla="*/ 0 h 186054"/>
                <a:gd name="T4" fmla="*/ 0 w 369569"/>
                <a:gd name="T5" fmla="*/ 0 h 186054"/>
                <a:gd name="T6" fmla="*/ 369044 w 369569"/>
                <a:gd name="T7" fmla="*/ 185776 h 1860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69569" h="186054">
                  <a:moveTo>
                    <a:pt x="0" y="185775"/>
                  </a:moveTo>
                  <a:lnTo>
                    <a:pt x="369043" y="0"/>
                  </a:lnTo>
                </a:path>
                <a:path w="369569" h="186054">
                  <a:moveTo>
                    <a:pt x="0" y="0"/>
                  </a:moveTo>
                  <a:lnTo>
                    <a:pt x="369043" y="185775"/>
                  </a:lnTo>
                </a:path>
              </a:pathLst>
            </a:custGeom>
            <a:noFill/>
            <a:ln w="12320">
              <a:solidFill>
                <a:srgbClr val="55555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object 2"/>
          <p:cNvSpPr>
            <a:spLocks noChangeArrowheads="1"/>
          </p:cNvSpPr>
          <p:nvPr/>
        </p:nvSpPr>
        <p:spPr bwMode="auto">
          <a:xfrm>
            <a:off x="657225" y="114300"/>
            <a:ext cx="4614863" cy="3665538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939" name="object 3"/>
          <p:cNvSpPr>
            <a:spLocks noChangeArrowheads="1"/>
          </p:cNvSpPr>
          <p:nvPr/>
        </p:nvSpPr>
        <p:spPr bwMode="auto">
          <a:xfrm>
            <a:off x="5403850" y="268288"/>
            <a:ext cx="5135563" cy="3355975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940" name="object 4"/>
          <p:cNvSpPr>
            <a:spLocks noChangeArrowheads="1"/>
          </p:cNvSpPr>
          <p:nvPr/>
        </p:nvSpPr>
        <p:spPr bwMode="auto">
          <a:xfrm>
            <a:off x="147638" y="3670300"/>
            <a:ext cx="5353050" cy="3776663"/>
          </a:xfrm>
          <a:prstGeom prst="rect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941" name="object 5"/>
          <p:cNvSpPr>
            <a:spLocks noChangeArrowheads="1"/>
          </p:cNvSpPr>
          <p:nvPr/>
        </p:nvSpPr>
        <p:spPr bwMode="auto">
          <a:xfrm>
            <a:off x="5561013" y="3960813"/>
            <a:ext cx="4781550" cy="2995612"/>
          </a:xfrm>
          <a:prstGeom prst="rect">
            <a:avLst/>
          </a:prstGeom>
          <a:blipFill dpi="0" rotWithShape="1"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object 2"/>
          <p:cNvGrpSpPr>
            <a:grpSpLocks/>
          </p:cNvGrpSpPr>
          <p:nvPr/>
        </p:nvGrpSpPr>
        <p:grpSpPr bwMode="auto">
          <a:xfrm>
            <a:off x="206375" y="114300"/>
            <a:ext cx="10306050" cy="7332663"/>
            <a:chOff x="207053" y="113547"/>
            <a:chExt cx="10306050" cy="7332980"/>
          </a:xfrm>
        </p:grpSpPr>
        <p:sp>
          <p:nvSpPr>
            <p:cNvPr id="40963" name="object 3"/>
            <p:cNvSpPr>
              <a:spLocks noChangeArrowheads="1"/>
            </p:cNvSpPr>
            <p:nvPr/>
          </p:nvSpPr>
          <p:spPr bwMode="auto">
            <a:xfrm>
              <a:off x="207053" y="113547"/>
              <a:ext cx="5440541" cy="7332901"/>
            </a:xfrm>
            <a:prstGeom prst="rect">
              <a:avLst/>
            </a:prstGeom>
            <a:blipFill dpi="0" rotWithShape="1">
              <a:blip r:embed="rId2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64" name="object 4"/>
            <p:cNvSpPr>
              <a:spLocks noChangeArrowheads="1"/>
            </p:cNvSpPr>
            <p:nvPr/>
          </p:nvSpPr>
          <p:spPr bwMode="auto">
            <a:xfrm>
              <a:off x="5592894" y="221471"/>
              <a:ext cx="4893530" cy="2386150"/>
            </a:xfrm>
            <a:prstGeom prst="rect">
              <a:avLst/>
            </a:prstGeom>
            <a:blipFill dpi="0" rotWithShape="1">
              <a:blip r:embed="rId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65" name="object 5"/>
            <p:cNvSpPr>
              <a:spLocks noChangeArrowheads="1"/>
            </p:cNvSpPr>
            <p:nvPr/>
          </p:nvSpPr>
          <p:spPr bwMode="auto">
            <a:xfrm>
              <a:off x="5619506" y="2496742"/>
              <a:ext cx="4893530" cy="2264920"/>
            </a:xfrm>
            <a:prstGeom prst="rect">
              <a:avLst/>
            </a:prstGeom>
            <a:blipFill dpi="0" rotWithShape="1">
              <a:blip r:embed="rId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66" name="object 6"/>
            <p:cNvSpPr>
              <a:spLocks noChangeArrowheads="1"/>
            </p:cNvSpPr>
            <p:nvPr/>
          </p:nvSpPr>
          <p:spPr bwMode="auto">
            <a:xfrm>
              <a:off x="5619506" y="4931679"/>
              <a:ext cx="4866919" cy="2230917"/>
            </a:xfrm>
            <a:prstGeom prst="rect">
              <a:avLst/>
            </a:prstGeom>
            <a:blipFill dpi="0" rotWithShape="1">
              <a:blip r:embed="rId5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object 2"/>
          <p:cNvSpPr>
            <a:spLocks noChangeArrowheads="1"/>
          </p:cNvSpPr>
          <p:nvPr/>
        </p:nvSpPr>
        <p:spPr bwMode="auto">
          <a:xfrm>
            <a:off x="107950" y="158750"/>
            <a:ext cx="950913" cy="59055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987" name="object 3"/>
          <p:cNvSpPr>
            <a:spLocks noChangeArrowheads="1"/>
          </p:cNvSpPr>
          <p:nvPr/>
        </p:nvSpPr>
        <p:spPr bwMode="auto">
          <a:xfrm>
            <a:off x="112713" y="981075"/>
            <a:ext cx="830262" cy="1320800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988" name="object 4"/>
          <p:cNvSpPr>
            <a:spLocks noChangeArrowheads="1"/>
          </p:cNvSpPr>
          <p:nvPr/>
        </p:nvSpPr>
        <p:spPr bwMode="auto">
          <a:xfrm>
            <a:off x="1984375" y="1546225"/>
            <a:ext cx="4492625" cy="919163"/>
          </a:xfrm>
          <a:prstGeom prst="rect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989" name="object 5"/>
          <p:cNvSpPr>
            <a:spLocks noChangeArrowheads="1"/>
          </p:cNvSpPr>
          <p:nvPr/>
        </p:nvSpPr>
        <p:spPr bwMode="auto">
          <a:xfrm>
            <a:off x="6805613" y="1546225"/>
            <a:ext cx="1916112" cy="919163"/>
          </a:xfrm>
          <a:prstGeom prst="rect">
            <a:avLst/>
          </a:prstGeom>
          <a:blipFill dpi="0" rotWithShape="1"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990" name="object 6"/>
          <p:cNvSpPr>
            <a:spLocks noChangeArrowheads="1"/>
          </p:cNvSpPr>
          <p:nvPr/>
        </p:nvSpPr>
        <p:spPr bwMode="auto">
          <a:xfrm>
            <a:off x="107950" y="2608263"/>
            <a:ext cx="746125" cy="2259012"/>
          </a:xfrm>
          <a:prstGeom prst="rect">
            <a:avLst/>
          </a:prstGeom>
          <a:blipFill dpi="0" rotWithShape="1"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991" name="object 7"/>
          <p:cNvSpPr>
            <a:spLocks noChangeArrowheads="1"/>
          </p:cNvSpPr>
          <p:nvPr/>
        </p:nvSpPr>
        <p:spPr bwMode="auto">
          <a:xfrm>
            <a:off x="2992438" y="2559050"/>
            <a:ext cx="4733925" cy="930275"/>
          </a:xfrm>
          <a:prstGeom prst="rect">
            <a:avLst/>
          </a:prstGeom>
          <a:blipFill dpi="0" rotWithShape="1"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992" name="object 8"/>
          <p:cNvSpPr>
            <a:spLocks noChangeArrowheads="1"/>
          </p:cNvSpPr>
          <p:nvPr/>
        </p:nvSpPr>
        <p:spPr bwMode="auto">
          <a:xfrm>
            <a:off x="107950" y="5035550"/>
            <a:ext cx="506413" cy="2406650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993" name="object 9"/>
          <p:cNvSpPr>
            <a:spLocks noChangeArrowheads="1"/>
          </p:cNvSpPr>
          <p:nvPr/>
        </p:nvSpPr>
        <p:spPr bwMode="auto">
          <a:xfrm>
            <a:off x="7450138" y="6237288"/>
            <a:ext cx="2600325" cy="928687"/>
          </a:xfrm>
          <a:prstGeom prst="rect">
            <a:avLst/>
          </a:prstGeom>
          <a:blipFill dpi="0" rotWithShape="1"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994" name="object 10"/>
          <p:cNvSpPr txBox="1">
            <a:spLocks noChangeArrowheads="1"/>
          </p:cNvSpPr>
          <p:nvPr/>
        </p:nvSpPr>
        <p:spPr bwMode="auto">
          <a:xfrm>
            <a:off x="2962275" y="3694113"/>
            <a:ext cx="4775200" cy="268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079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19000"/>
              </a:lnSpc>
              <a:spcBef>
                <a:spcPts val="88"/>
              </a:spcBef>
            </a:pPr>
            <a:r>
              <a:rPr lang="en-US" altLang="en-US" sz="2100">
                <a:solidFill>
                  <a:srgbClr val="0101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Wakelet created in order to support  learning at home and to provide  teaching videos for children and  parents.</a:t>
            </a:r>
            <a:endParaRPr lang="en-US" altLang="en-US" sz="21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50"/>
              </a:spcBef>
            </a:pPr>
            <a:endParaRPr lang="en-US" altLang="en-US" sz="25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en-US" altLang="en-US" sz="2100">
                <a:solidFill>
                  <a:srgbClr val="0101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is being updated as more videos  are made.</a:t>
            </a:r>
            <a:endParaRPr lang="en-US" altLang="en-US" sz="2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0" name="object 2"/>
          <p:cNvGrpSpPr>
            <a:grpSpLocks/>
          </p:cNvGrpSpPr>
          <p:nvPr/>
        </p:nvGrpSpPr>
        <p:grpSpPr bwMode="auto">
          <a:xfrm>
            <a:off x="107950" y="311150"/>
            <a:ext cx="10475913" cy="5507038"/>
            <a:chOff x="108000" y="311654"/>
            <a:chExt cx="10476230" cy="5506085"/>
          </a:xfrm>
        </p:grpSpPr>
        <p:sp>
          <p:nvSpPr>
            <p:cNvPr id="43011" name="object 3"/>
            <p:cNvSpPr>
              <a:spLocks noChangeArrowheads="1"/>
            </p:cNvSpPr>
            <p:nvPr/>
          </p:nvSpPr>
          <p:spPr bwMode="auto">
            <a:xfrm>
              <a:off x="108000" y="960675"/>
              <a:ext cx="10475998" cy="4856570"/>
            </a:xfrm>
            <a:prstGeom prst="rect">
              <a:avLst/>
            </a:prstGeom>
            <a:blipFill dpi="0" rotWithShape="1">
              <a:blip r:embed="rId2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3012" name="object 4"/>
            <p:cNvSpPr>
              <a:spLocks noChangeArrowheads="1"/>
            </p:cNvSpPr>
            <p:nvPr/>
          </p:nvSpPr>
          <p:spPr bwMode="auto">
            <a:xfrm>
              <a:off x="2108286" y="311654"/>
              <a:ext cx="6316498" cy="870043"/>
            </a:xfrm>
            <a:prstGeom prst="rect">
              <a:avLst/>
            </a:prstGeom>
            <a:blipFill dpi="0" rotWithShape="1">
              <a:blip r:embed="rId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3013" name="object 5"/>
            <p:cNvSpPr>
              <a:spLocks noChangeArrowheads="1"/>
            </p:cNvSpPr>
            <p:nvPr/>
          </p:nvSpPr>
          <p:spPr bwMode="auto">
            <a:xfrm>
              <a:off x="2352840" y="437934"/>
              <a:ext cx="5983486" cy="473090"/>
            </a:xfrm>
            <a:prstGeom prst="rect">
              <a:avLst/>
            </a:prstGeom>
            <a:blipFill dpi="0" rotWithShape="1">
              <a:blip r:embed="rId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3014" name="object 6"/>
            <p:cNvSpPr>
              <a:spLocks noChangeArrowheads="1"/>
            </p:cNvSpPr>
            <p:nvPr/>
          </p:nvSpPr>
          <p:spPr bwMode="auto">
            <a:xfrm>
              <a:off x="7047647" y="960675"/>
              <a:ext cx="3287979" cy="1505019"/>
            </a:xfrm>
            <a:prstGeom prst="rect">
              <a:avLst/>
            </a:prstGeom>
            <a:blipFill dpi="0" rotWithShape="1">
              <a:blip r:embed="rId5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object 2"/>
          <p:cNvSpPr>
            <a:spLocks noChangeArrowheads="1"/>
          </p:cNvSpPr>
          <p:nvPr/>
        </p:nvSpPr>
        <p:spPr bwMode="auto">
          <a:xfrm>
            <a:off x="107950" y="171450"/>
            <a:ext cx="955675" cy="593725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4035" name="object 3"/>
          <p:cNvSpPr>
            <a:spLocks noChangeArrowheads="1"/>
          </p:cNvSpPr>
          <p:nvPr/>
        </p:nvSpPr>
        <p:spPr bwMode="auto">
          <a:xfrm>
            <a:off x="112713" y="979488"/>
            <a:ext cx="835025" cy="1330325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4036" name="object 4"/>
          <p:cNvSpPr>
            <a:spLocks noChangeArrowheads="1"/>
          </p:cNvSpPr>
          <p:nvPr/>
        </p:nvSpPr>
        <p:spPr bwMode="auto">
          <a:xfrm>
            <a:off x="107950" y="2614613"/>
            <a:ext cx="750888" cy="2268537"/>
          </a:xfrm>
          <a:prstGeom prst="rect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4037" name="object 5"/>
          <p:cNvSpPr>
            <a:spLocks noChangeArrowheads="1"/>
          </p:cNvSpPr>
          <p:nvPr/>
        </p:nvSpPr>
        <p:spPr bwMode="auto">
          <a:xfrm>
            <a:off x="1944688" y="2387600"/>
            <a:ext cx="3106737" cy="909638"/>
          </a:xfrm>
          <a:prstGeom prst="rect">
            <a:avLst/>
          </a:prstGeom>
          <a:blipFill dpi="0" rotWithShape="1"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4038" name="object 6"/>
          <p:cNvSpPr>
            <a:spLocks noChangeArrowheads="1"/>
          </p:cNvSpPr>
          <p:nvPr/>
        </p:nvSpPr>
        <p:spPr bwMode="auto">
          <a:xfrm>
            <a:off x="5360988" y="2351088"/>
            <a:ext cx="3805237" cy="946150"/>
          </a:xfrm>
          <a:prstGeom prst="rect">
            <a:avLst/>
          </a:prstGeom>
          <a:blipFill dpi="0" rotWithShape="1"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4039" name="object 7"/>
          <p:cNvSpPr>
            <a:spLocks noChangeArrowheads="1"/>
          </p:cNvSpPr>
          <p:nvPr/>
        </p:nvSpPr>
        <p:spPr bwMode="auto">
          <a:xfrm>
            <a:off x="107950" y="5051425"/>
            <a:ext cx="519113" cy="2405063"/>
          </a:xfrm>
          <a:prstGeom prst="rect">
            <a:avLst/>
          </a:prstGeom>
          <a:blipFill dpi="0" rotWithShape="1"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4040" name="object 8"/>
          <p:cNvSpPr>
            <a:spLocks noChangeArrowheads="1"/>
          </p:cNvSpPr>
          <p:nvPr/>
        </p:nvSpPr>
        <p:spPr bwMode="auto">
          <a:xfrm>
            <a:off x="7456488" y="6243638"/>
            <a:ext cx="2597150" cy="935037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4041" name="object 9"/>
          <p:cNvSpPr>
            <a:spLocks noGrp="1"/>
          </p:cNvSpPr>
          <p:nvPr>
            <p:ph type="title"/>
          </p:nvPr>
        </p:nvSpPr>
        <p:spPr/>
        <p:txBody>
          <a:bodyPr tIns="12065"/>
          <a:lstStyle/>
          <a:p>
            <a:pPr marL="1997075" indent="-1985963" eaLnBrk="1" hangingPunct="1">
              <a:lnSpc>
                <a:spcPct val="120000"/>
              </a:lnSpc>
              <a:spcBef>
                <a:spcPts val="10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A variety of resources used across the  school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object 3"/>
          <p:cNvSpPr>
            <a:spLocks noChangeArrowheads="1"/>
          </p:cNvSpPr>
          <p:nvPr/>
        </p:nvSpPr>
        <p:spPr bwMode="auto">
          <a:xfrm>
            <a:off x="5803900" y="123825"/>
            <a:ext cx="4678363" cy="715803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195" name="object 4"/>
          <p:cNvSpPr>
            <a:spLocks noChangeArrowheads="1"/>
          </p:cNvSpPr>
          <p:nvPr/>
        </p:nvSpPr>
        <p:spPr bwMode="auto">
          <a:xfrm>
            <a:off x="188913" y="3470275"/>
            <a:ext cx="5157787" cy="3875088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8196" name="Group 11"/>
          <p:cNvGrpSpPr>
            <a:grpSpLocks/>
          </p:cNvGrpSpPr>
          <p:nvPr/>
        </p:nvGrpSpPr>
        <p:grpSpPr bwMode="auto">
          <a:xfrm>
            <a:off x="698500" y="352425"/>
            <a:ext cx="4178300" cy="3136900"/>
            <a:chOff x="4965700" y="352425"/>
            <a:chExt cx="4178300" cy="3136900"/>
          </a:xfrm>
        </p:grpSpPr>
        <p:pic>
          <p:nvPicPr>
            <p:cNvPr id="8197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65700" y="352425"/>
              <a:ext cx="4178300" cy="3136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5499100" y="657225"/>
              <a:ext cx="2895600" cy="3810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199" name="TextBox 7"/>
            <p:cNvSpPr txBox="1">
              <a:spLocks noChangeArrowheads="1"/>
            </p:cNvSpPr>
            <p:nvPr/>
          </p:nvSpPr>
          <p:spPr bwMode="auto">
            <a:xfrm>
              <a:off x="5499100" y="581025"/>
              <a:ext cx="2895600" cy="507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2700">
                  <a:solidFill>
                    <a:schemeClr val="bg1"/>
                  </a:solidFill>
                  <a:latin typeface="Avenir Next LT Pro" pitchFamily="34" charset="0"/>
                  <a:cs typeface="Open Sans" pitchFamily="34" charset="0"/>
                </a:rPr>
                <a:t>Now its your turn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8547100" y="352425"/>
              <a:ext cx="304800" cy="457200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201" name="TextBox 10"/>
            <p:cNvSpPr txBox="1">
              <a:spLocks noChangeArrowheads="1"/>
            </p:cNvSpPr>
            <p:nvPr/>
          </p:nvSpPr>
          <p:spPr bwMode="auto">
            <a:xfrm>
              <a:off x="5956300" y="1571625"/>
              <a:ext cx="21336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2400">
                  <a:solidFill>
                    <a:schemeClr val="bg1"/>
                  </a:solidFill>
                  <a:latin typeface="Comic Sans MS" panose="030F0702030302020204" pitchFamily="66" charset="0"/>
                </a:rPr>
                <a:t>57-43=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8" name="object 2"/>
          <p:cNvGrpSpPr>
            <a:grpSpLocks/>
          </p:cNvGrpSpPr>
          <p:nvPr/>
        </p:nvGrpSpPr>
        <p:grpSpPr bwMode="auto">
          <a:xfrm>
            <a:off x="107950" y="220663"/>
            <a:ext cx="3906838" cy="3252787"/>
            <a:chOff x="108000" y="219992"/>
            <a:chExt cx="3906520" cy="3253104"/>
          </a:xfrm>
        </p:grpSpPr>
        <p:sp>
          <p:nvSpPr>
            <p:cNvPr id="45068" name="object 3"/>
            <p:cNvSpPr>
              <a:spLocks noChangeArrowheads="1"/>
            </p:cNvSpPr>
            <p:nvPr/>
          </p:nvSpPr>
          <p:spPr bwMode="auto">
            <a:xfrm>
              <a:off x="181920" y="812835"/>
              <a:ext cx="3832033" cy="2659655"/>
            </a:xfrm>
            <a:prstGeom prst="rect">
              <a:avLst/>
            </a:prstGeom>
            <a:blipFill dpi="0" rotWithShape="1">
              <a:blip r:embed="rId2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69" name="object 4"/>
            <p:cNvSpPr>
              <a:spLocks noChangeArrowheads="1"/>
            </p:cNvSpPr>
            <p:nvPr/>
          </p:nvSpPr>
          <p:spPr bwMode="auto">
            <a:xfrm>
              <a:off x="108000" y="219992"/>
              <a:ext cx="2071988" cy="763597"/>
            </a:xfrm>
            <a:prstGeom prst="rect">
              <a:avLst/>
            </a:prstGeom>
            <a:blipFill dpi="0" rotWithShape="1">
              <a:blip r:embed="rId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70" name="object 5"/>
            <p:cNvSpPr>
              <a:spLocks noChangeArrowheads="1"/>
            </p:cNvSpPr>
            <p:nvPr/>
          </p:nvSpPr>
          <p:spPr bwMode="auto">
            <a:xfrm>
              <a:off x="322073" y="330331"/>
              <a:ext cx="1781111" cy="414249"/>
            </a:xfrm>
            <a:prstGeom prst="rect">
              <a:avLst/>
            </a:prstGeom>
            <a:blipFill dpi="0" rotWithShape="1">
              <a:blip r:embed="rId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45059" name="object 6"/>
          <p:cNvSpPr>
            <a:spLocks noChangeArrowheads="1"/>
          </p:cNvSpPr>
          <p:nvPr/>
        </p:nvSpPr>
        <p:spPr bwMode="auto">
          <a:xfrm>
            <a:off x="4092575" y="285750"/>
            <a:ext cx="3040063" cy="2119313"/>
          </a:xfrm>
          <a:prstGeom prst="rect">
            <a:avLst/>
          </a:prstGeom>
          <a:blipFill dpi="0" rotWithShape="1"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5060" name="object 7"/>
          <p:cNvSpPr>
            <a:spLocks noChangeArrowheads="1"/>
          </p:cNvSpPr>
          <p:nvPr/>
        </p:nvSpPr>
        <p:spPr bwMode="auto">
          <a:xfrm>
            <a:off x="233363" y="3641725"/>
            <a:ext cx="3695700" cy="2541588"/>
          </a:xfrm>
          <a:prstGeom prst="rect">
            <a:avLst/>
          </a:prstGeom>
          <a:blipFill dpi="0" rotWithShape="1"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5061" name="object 8"/>
          <p:cNvSpPr>
            <a:spLocks noChangeArrowheads="1"/>
          </p:cNvSpPr>
          <p:nvPr/>
        </p:nvSpPr>
        <p:spPr bwMode="auto">
          <a:xfrm>
            <a:off x="7326313" y="361950"/>
            <a:ext cx="3067050" cy="2052638"/>
          </a:xfrm>
          <a:prstGeom prst="rect">
            <a:avLst/>
          </a:prstGeom>
          <a:blipFill dpi="0" rotWithShape="1"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5062" name="object 9"/>
          <p:cNvSpPr>
            <a:spLocks noChangeArrowheads="1"/>
          </p:cNvSpPr>
          <p:nvPr/>
        </p:nvSpPr>
        <p:spPr bwMode="auto">
          <a:xfrm>
            <a:off x="4092575" y="2530475"/>
            <a:ext cx="3490913" cy="2430463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45063" name="object 10"/>
          <p:cNvGrpSpPr>
            <a:grpSpLocks/>
          </p:cNvGrpSpPr>
          <p:nvPr/>
        </p:nvGrpSpPr>
        <p:grpSpPr bwMode="auto">
          <a:xfrm>
            <a:off x="233363" y="2508250"/>
            <a:ext cx="10160000" cy="4899025"/>
            <a:chOff x="233665" y="2508569"/>
            <a:chExt cx="10160000" cy="4898390"/>
          </a:xfrm>
        </p:grpSpPr>
        <p:sp>
          <p:nvSpPr>
            <p:cNvPr id="45064" name="object 11"/>
            <p:cNvSpPr>
              <a:spLocks noChangeArrowheads="1"/>
            </p:cNvSpPr>
            <p:nvPr/>
          </p:nvSpPr>
          <p:spPr bwMode="auto">
            <a:xfrm>
              <a:off x="4739853" y="5091347"/>
              <a:ext cx="3101700" cy="2185087"/>
            </a:xfrm>
            <a:prstGeom prst="rect">
              <a:avLst/>
            </a:prstGeom>
            <a:blipFill dpi="0" rotWithShape="1">
              <a:blip r:embed="rId9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65" name="object 12"/>
            <p:cNvSpPr>
              <a:spLocks noChangeArrowheads="1"/>
            </p:cNvSpPr>
            <p:nvPr/>
          </p:nvSpPr>
          <p:spPr bwMode="auto">
            <a:xfrm>
              <a:off x="233665" y="6305119"/>
              <a:ext cx="4506187" cy="1101412"/>
            </a:xfrm>
            <a:prstGeom prst="rect">
              <a:avLst/>
            </a:prstGeom>
            <a:blipFill dpi="0" rotWithShape="1">
              <a:blip r:embed="rId1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66" name="object 13"/>
            <p:cNvSpPr>
              <a:spLocks noChangeArrowheads="1"/>
            </p:cNvSpPr>
            <p:nvPr/>
          </p:nvSpPr>
          <p:spPr bwMode="auto">
            <a:xfrm>
              <a:off x="7786851" y="2508569"/>
              <a:ext cx="2606433" cy="2541383"/>
            </a:xfrm>
            <a:prstGeom prst="rect">
              <a:avLst/>
            </a:prstGeom>
            <a:blipFill dpi="0" rotWithShape="1">
              <a:blip r:embed="rId11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67" name="object 14"/>
            <p:cNvSpPr>
              <a:spLocks noChangeArrowheads="1"/>
            </p:cNvSpPr>
            <p:nvPr/>
          </p:nvSpPr>
          <p:spPr bwMode="auto">
            <a:xfrm>
              <a:off x="8233330" y="5177095"/>
              <a:ext cx="1714953" cy="2034289"/>
            </a:xfrm>
            <a:prstGeom prst="rect">
              <a:avLst/>
            </a:prstGeom>
            <a:blipFill dpi="0" rotWithShape="1">
              <a:blip r:embed="rId12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2" name="object 2"/>
          <p:cNvGrpSpPr>
            <a:grpSpLocks/>
          </p:cNvGrpSpPr>
          <p:nvPr/>
        </p:nvGrpSpPr>
        <p:grpSpPr bwMode="auto">
          <a:xfrm>
            <a:off x="298450" y="203200"/>
            <a:ext cx="5422900" cy="871538"/>
            <a:chOff x="298715" y="203731"/>
            <a:chExt cx="5422265" cy="870585"/>
          </a:xfrm>
        </p:grpSpPr>
        <p:sp>
          <p:nvSpPr>
            <p:cNvPr id="46091" name="object 3"/>
            <p:cNvSpPr>
              <a:spLocks noChangeArrowheads="1"/>
            </p:cNvSpPr>
            <p:nvPr/>
          </p:nvSpPr>
          <p:spPr bwMode="auto">
            <a:xfrm>
              <a:off x="298715" y="203731"/>
              <a:ext cx="5422061" cy="870043"/>
            </a:xfrm>
            <a:prstGeom prst="rect">
              <a:avLst/>
            </a:prstGeom>
            <a:blipFill dpi="0" rotWithShape="1">
              <a:blip r:embed="rId2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6092" name="object 4"/>
            <p:cNvSpPr>
              <a:spLocks noChangeArrowheads="1"/>
            </p:cNvSpPr>
            <p:nvPr/>
          </p:nvSpPr>
          <p:spPr bwMode="auto">
            <a:xfrm>
              <a:off x="542652" y="329962"/>
              <a:ext cx="5120835" cy="473386"/>
            </a:xfrm>
            <a:prstGeom prst="rect">
              <a:avLst/>
            </a:prstGeom>
            <a:blipFill dpi="0" rotWithShape="1">
              <a:blip r:embed="rId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46083" name="object 5"/>
          <p:cNvSpPr>
            <a:spLocks noChangeArrowheads="1"/>
          </p:cNvSpPr>
          <p:nvPr/>
        </p:nvSpPr>
        <p:spPr bwMode="auto">
          <a:xfrm>
            <a:off x="6238875" y="522288"/>
            <a:ext cx="3787775" cy="2879725"/>
          </a:xfrm>
          <a:prstGeom prst="rect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6084" name="object 6"/>
          <p:cNvSpPr>
            <a:spLocks/>
          </p:cNvSpPr>
          <p:nvPr/>
        </p:nvSpPr>
        <p:spPr bwMode="auto">
          <a:xfrm>
            <a:off x="6018213" y="300038"/>
            <a:ext cx="4230687" cy="3322637"/>
          </a:xfrm>
          <a:custGeom>
            <a:avLst/>
            <a:gdLst>
              <a:gd name="T0" fmla="*/ 4053229 w 4229734"/>
              <a:gd name="T1" fmla="*/ 222410 h 3322320"/>
              <a:gd name="T2" fmla="*/ 4008870 w 4229734"/>
              <a:gd name="T3" fmla="*/ 222410 h 3322320"/>
              <a:gd name="T4" fmla="*/ 4008870 w 4229734"/>
              <a:gd name="T5" fmla="*/ 3101153 h 3322320"/>
              <a:gd name="T6" fmla="*/ 4053229 w 4229734"/>
              <a:gd name="T7" fmla="*/ 3101153 h 3322320"/>
              <a:gd name="T8" fmla="*/ 4053229 w 4229734"/>
              <a:gd name="T9" fmla="*/ 222410 h 3322320"/>
              <a:gd name="T10" fmla="*/ 4053229 w 4229734"/>
              <a:gd name="T11" fmla="*/ 177817 h 3322320"/>
              <a:gd name="T12" fmla="*/ 177446 w 4229734"/>
              <a:gd name="T13" fmla="*/ 177817 h 3322320"/>
              <a:gd name="T14" fmla="*/ 177446 w 4229734"/>
              <a:gd name="T15" fmla="*/ 222271 h 3322320"/>
              <a:gd name="T16" fmla="*/ 177446 w 4229734"/>
              <a:gd name="T17" fmla="*/ 3101636 h 3322320"/>
              <a:gd name="T18" fmla="*/ 177446 w 4229734"/>
              <a:gd name="T19" fmla="*/ 3146090 h 3322320"/>
              <a:gd name="T20" fmla="*/ 4053229 w 4229734"/>
              <a:gd name="T21" fmla="*/ 3146090 h 3322320"/>
              <a:gd name="T22" fmla="*/ 4053229 w 4229734"/>
              <a:gd name="T23" fmla="*/ 3101636 h 3322320"/>
              <a:gd name="T24" fmla="*/ 221817 w 4229734"/>
              <a:gd name="T25" fmla="*/ 3101636 h 3322320"/>
              <a:gd name="T26" fmla="*/ 221817 w 4229734"/>
              <a:gd name="T27" fmla="*/ 222271 h 3322320"/>
              <a:gd name="T28" fmla="*/ 4053229 w 4229734"/>
              <a:gd name="T29" fmla="*/ 222271 h 3322320"/>
              <a:gd name="T30" fmla="*/ 4053229 w 4229734"/>
              <a:gd name="T31" fmla="*/ 177817 h 3322320"/>
              <a:gd name="T32" fmla="*/ 4230675 w 4229734"/>
              <a:gd name="T33" fmla="*/ 0 h 3322320"/>
              <a:gd name="T34" fmla="*/ 0 w 4229734"/>
              <a:gd name="T35" fmla="*/ 0 h 3322320"/>
              <a:gd name="T36" fmla="*/ 0 w 4229734"/>
              <a:gd name="T37" fmla="*/ 133363 h 3322320"/>
              <a:gd name="T38" fmla="*/ 0 w 4229734"/>
              <a:gd name="T39" fmla="*/ 3189274 h 3322320"/>
              <a:gd name="T40" fmla="*/ 0 w 4229734"/>
              <a:gd name="T41" fmla="*/ 3322637 h 3322320"/>
              <a:gd name="T42" fmla="*/ 4230675 w 4229734"/>
              <a:gd name="T43" fmla="*/ 3322637 h 3322320"/>
              <a:gd name="T44" fmla="*/ 4230675 w 4229734"/>
              <a:gd name="T45" fmla="*/ 3189858 h 3322320"/>
              <a:gd name="T46" fmla="*/ 4230675 w 4229734"/>
              <a:gd name="T47" fmla="*/ 3189274 h 3322320"/>
              <a:gd name="T48" fmla="*/ 4230675 w 4229734"/>
              <a:gd name="T49" fmla="*/ 133705 h 3322320"/>
              <a:gd name="T50" fmla="*/ 4097587 w 4229734"/>
              <a:gd name="T51" fmla="*/ 133705 h 3322320"/>
              <a:gd name="T52" fmla="*/ 4097587 w 4229734"/>
              <a:gd name="T53" fmla="*/ 3189274 h 3322320"/>
              <a:gd name="T54" fmla="*/ 133087 w 4229734"/>
              <a:gd name="T55" fmla="*/ 3189274 h 3322320"/>
              <a:gd name="T56" fmla="*/ 133087 w 4229734"/>
              <a:gd name="T57" fmla="*/ 133363 h 3322320"/>
              <a:gd name="T58" fmla="*/ 4230675 w 4229734"/>
              <a:gd name="T59" fmla="*/ 133363 h 3322320"/>
              <a:gd name="T60" fmla="*/ 4230675 w 4229734"/>
              <a:gd name="T61" fmla="*/ 0 h 3322320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4229734" h="3322320">
                <a:moveTo>
                  <a:pt x="4052316" y="222389"/>
                </a:moveTo>
                <a:lnTo>
                  <a:pt x="4007967" y="222389"/>
                </a:lnTo>
                <a:lnTo>
                  <a:pt x="4007967" y="3100857"/>
                </a:lnTo>
                <a:lnTo>
                  <a:pt x="4052316" y="3100857"/>
                </a:lnTo>
                <a:lnTo>
                  <a:pt x="4052316" y="222389"/>
                </a:lnTo>
                <a:close/>
              </a:path>
              <a:path w="4229734" h="3322320">
                <a:moveTo>
                  <a:pt x="4052316" y="177800"/>
                </a:moveTo>
                <a:lnTo>
                  <a:pt x="177406" y="177800"/>
                </a:lnTo>
                <a:lnTo>
                  <a:pt x="177406" y="222250"/>
                </a:lnTo>
                <a:lnTo>
                  <a:pt x="177406" y="3101340"/>
                </a:lnTo>
                <a:lnTo>
                  <a:pt x="177406" y="3145790"/>
                </a:lnTo>
                <a:lnTo>
                  <a:pt x="4052316" y="3145790"/>
                </a:lnTo>
                <a:lnTo>
                  <a:pt x="4052316" y="3101340"/>
                </a:lnTo>
                <a:lnTo>
                  <a:pt x="221767" y="3101340"/>
                </a:lnTo>
                <a:lnTo>
                  <a:pt x="221767" y="222250"/>
                </a:lnTo>
                <a:lnTo>
                  <a:pt x="4052316" y="222250"/>
                </a:lnTo>
                <a:lnTo>
                  <a:pt x="4052316" y="177800"/>
                </a:lnTo>
                <a:close/>
              </a:path>
              <a:path w="4229734" h="3322320">
                <a:moveTo>
                  <a:pt x="4229722" y="0"/>
                </a:moveTo>
                <a:lnTo>
                  <a:pt x="0" y="0"/>
                </a:lnTo>
                <a:lnTo>
                  <a:pt x="0" y="133350"/>
                </a:lnTo>
                <a:lnTo>
                  <a:pt x="0" y="3188970"/>
                </a:lnTo>
                <a:lnTo>
                  <a:pt x="0" y="3322320"/>
                </a:lnTo>
                <a:lnTo>
                  <a:pt x="4229722" y="3322320"/>
                </a:lnTo>
                <a:lnTo>
                  <a:pt x="4229722" y="3189554"/>
                </a:lnTo>
                <a:lnTo>
                  <a:pt x="4229722" y="3188970"/>
                </a:lnTo>
                <a:lnTo>
                  <a:pt x="4229722" y="133692"/>
                </a:lnTo>
                <a:lnTo>
                  <a:pt x="4096664" y="133692"/>
                </a:lnTo>
                <a:lnTo>
                  <a:pt x="4096664" y="3188970"/>
                </a:lnTo>
                <a:lnTo>
                  <a:pt x="133057" y="3188970"/>
                </a:lnTo>
                <a:lnTo>
                  <a:pt x="133057" y="133350"/>
                </a:lnTo>
                <a:lnTo>
                  <a:pt x="4229722" y="133350"/>
                </a:lnTo>
                <a:lnTo>
                  <a:pt x="4229722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6085" name="object 7"/>
          <p:cNvSpPr>
            <a:spLocks noChangeArrowheads="1"/>
          </p:cNvSpPr>
          <p:nvPr/>
        </p:nvSpPr>
        <p:spPr bwMode="auto">
          <a:xfrm>
            <a:off x="549275" y="1216025"/>
            <a:ext cx="5148263" cy="2185988"/>
          </a:xfrm>
          <a:prstGeom prst="rect">
            <a:avLst/>
          </a:prstGeom>
          <a:blipFill dpi="0" rotWithShape="1"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6086" name="object 8"/>
          <p:cNvSpPr>
            <a:spLocks/>
          </p:cNvSpPr>
          <p:nvPr/>
        </p:nvSpPr>
        <p:spPr bwMode="auto">
          <a:xfrm>
            <a:off x="328613" y="996950"/>
            <a:ext cx="5591175" cy="2625725"/>
          </a:xfrm>
          <a:custGeom>
            <a:avLst/>
            <a:gdLst>
              <a:gd name="T0" fmla="*/ 5413306 w 5591810"/>
              <a:gd name="T1" fmla="*/ 221230 h 2626360"/>
              <a:gd name="T2" fmla="*/ 5368962 w 5591810"/>
              <a:gd name="T3" fmla="*/ 221230 h 2626360"/>
              <a:gd name="T4" fmla="*/ 5368962 w 5591810"/>
              <a:gd name="T5" fmla="*/ 2404316 h 2626360"/>
              <a:gd name="T6" fmla="*/ 5413306 w 5591810"/>
              <a:gd name="T7" fmla="*/ 2404316 h 2626360"/>
              <a:gd name="T8" fmla="*/ 5413306 w 5591810"/>
              <a:gd name="T9" fmla="*/ 221230 h 2626360"/>
              <a:gd name="T10" fmla="*/ 5413306 w 5591810"/>
              <a:gd name="T11" fmla="*/ 176487 h 2626360"/>
              <a:gd name="T12" fmla="*/ 177386 w 5591810"/>
              <a:gd name="T13" fmla="*/ 176487 h 2626360"/>
              <a:gd name="T14" fmla="*/ 177386 w 5591810"/>
              <a:gd name="T15" fmla="*/ 220927 h 2626360"/>
              <a:gd name="T16" fmla="*/ 177386 w 5591810"/>
              <a:gd name="T17" fmla="*/ 2404798 h 2626360"/>
              <a:gd name="T18" fmla="*/ 177386 w 5591810"/>
              <a:gd name="T19" fmla="*/ 2449238 h 2626360"/>
              <a:gd name="T20" fmla="*/ 5413306 w 5591810"/>
              <a:gd name="T21" fmla="*/ 2449238 h 2626360"/>
              <a:gd name="T22" fmla="*/ 5413306 w 5591810"/>
              <a:gd name="T23" fmla="*/ 2404798 h 2626360"/>
              <a:gd name="T24" fmla="*/ 221729 w 5591810"/>
              <a:gd name="T25" fmla="*/ 2404798 h 2626360"/>
              <a:gd name="T26" fmla="*/ 221729 w 5591810"/>
              <a:gd name="T27" fmla="*/ 220927 h 2626360"/>
              <a:gd name="T28" fmla="*/ 5413306 w 5591810"/>
              <a:gd name="T29" fmla="*/ 220927 h 2626360"/>
              <a:gd name="T30" fmla="*/ 5413306 w 5591810"/>
              <a:gd name="T31" fmla="*/ 176487 h 2626360"/>
              <a:gd name="T32" fmla="*/ 5590705 w 5591810"/>
              <a:gd name="T33" fmla="*/ 0 h 2626360"/>
              <a:gd name="T34" fmla="*/ 0 w 5591810"/>
              <a:gd name="T35" fmla="*/ 0 h 2626360"/>
              <a:gd name="T36" fmla="*/ 0 w 5591810"/>
              <a:gd name="T37" fmla="*/ 132048 h 2626360"/>
              <a:gd name="T38" fmla="*/ 0 w 5591810"/>
              <a:gd name="T39" fmla="*/ 2492407 h 2626360"/>
              <a:gd name="T40" fmla="*/ 0 w 5591810"/>
              <a:gd name="T41" fmla="*/ 2625725 h 2626360"/>
              <a:gd name="T42" fmla="*/ 5590705 w 5591810"/>
              <a:gd name="T43" fmla="*/ 2625725 h 2626360"/>
              <a:gd name="T44" fmla="*/ 5590705 w 5591810"/>
              <a:gd name="T45" fmla="*/ 2492991 h 2626360"/>
              <a:gd name="T46" fmla="*/ 5590705 w 5591810"/>
              <a:gd name="T47" fmla="*/ 2492407 h 2626360"/>
              <a:gd name="T48" fmla="*/ 5590705 w 5591810"/>
              <a:gd name="T49" fmla="*/ 132543 h 2626360"/>
              <a:gd name="T50" fmla="*/ 5457662 w 5591810"/>
              <a:gd name="T51" fmla="*/ 132543 h 2626360"/>
              <a:gd name="T52" fmla="*/ 5457662 w 5591810"/>
              <a:gd name="T53" fmla="*/ 2492407 h 2626360"/>
              <a:gd name="T54" fmla="*/ 133030 w 5591810"/>
              <a:gd name="T55" fmla="*/ 2492407 h 2626360"/>
              <a:gd name="T56" fmla="*/ 133030 w 5591810"/>
              <a:gd name="T57" fmla="*/ 132048 h 2626360"/>
              <a:gd name="T58" fmla="*/ 5590705 w 5591810"/>
              <a:gd name="T59" fmla="*/ 132048 h 2626360"/>
              <a:gd name="T60" fmla="*/ 5590705 w 5591810"/>
              <a:gd name="T61" fmla="*/ 0 h 2626360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591810" h="2626360">
                <a:moveTo>
                  <a:pt x="5413921" y="221284"/>
                </a:moveTo>
                <a:lnTo>
                  <a:pt x="5369572" y="221284"/>
                </a:lnTo>
                <a:lnTo>
                  <a:pt x="5369572" y="2404897"/>
                </a:lnTo>
                <a:lnTo>
                  <a:pt x="5413921" y="2404897"/>
                </a:lnTo>
                <a:lnTo>
                  <a:pt x="5413921" y="221284"/>
                </a:lnTo>
                <a:close/>
              </a:path>
              <a:path w="5591810" h="2626360">
                <a:moveTo>
                  <a:pt x="5413921" y="176530"/>
                </a:moveTo>
                <a:lnTo>
                  <a:pt x="177406" y="176530"/>
                </a:lnTo>
                <a:lnTo>
                  <a:pt x="177406" y="220980"/>
                </a:lnTo>
                <a:lnTo>
                  <a:pt x="177406" y="2405380"/>
                </a:lnTo>
                <a:lnTo>
                  <a:pt x="177406" y="2449830"/>
                </a:lnTo>
                <a:lnTo>
                  <a:pt x="5413921" y="2449830"/>
                </a:lnTo>
                <a:lnTo>
                  <a:pt x="5413921" y="2405380"/>
                </a:lnTo>
                <a:lnTo>
                  <a:pt x="221754" y="2405380"/>
                </a:lnTo>
                <a:lnTo>
                  <a:pt x="221754" y="220980"/>
                </a:lnTo>
                <a:lnTo>
                  <a:pt x="5413921" y="220980"/>
                </a:lnTo>
                <a:lnTo>
                  <a:pt x="5413921" y="176530"/>
                </a:lnTo>
                <a:close/>
              </a:path>
              <a:path w="5591810" h="2626360">
                <a:moveTo>
                  <a:pt x="5591340" y="0"/>
                </a:moveTo>
                <a:lnTo>
                  <a:pt x="0" y="0"/>
                </a:lnTo>
                <a:lnTo>
                  <a:pt x="0" y="132080"/>
                </a:lnTo>
                <a:lnTo>
                  <a:pt x="0" y="2493010"/>
                </a:lnTo>
                <a:lnTo>
                  <a:pt x="0" y="2626360"/>
                </a:lnTo>
                <a:lnTo>
                  <a:pt x="5591340" y="2626360"/>
                </a:lnTo>
                <a:lnTo>
                  <a:pt x="5591340" y="2493594"/>
                </a:lnTo>
                <a:lnTo>
                  <a:pt x="5591340" y="2493010"/>
                </a:lnTo>
                <a:lnTo>
                  <a:pt x="5591340" y="132575"/>
                </a:lnTo>
                <a:lnTo>
                  <a:pt x="5458282" y="132575"/>
                </a:lnTo>
                <a:lnTo>
                  <a:pt x="5458282" y="2493010"/>
                </a:lnTo>
                <a:lnTo>
                  <a:pt x="133045" y="2493010"/>
                </a:lnTo>
                <a:lnTo>
                  <a:pt x="133045" y="132080"/>
                </a:lnTo>
                <a:lnTo>
                  <a:pt x="5591340" y="132080"/>
                </a:lnTo>
                <a:lnTo>
                  <a:pt x="559134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6087" name="object 9"/>
          <p:cNvSpPr>
            <a:spLocks noChangeArrowheads="1"/>
          </p:cNvSpPr>
          <p:nvPr/>
        </p:nvSpPr>
        <p:spPr bwMode="auto">
          <a:xfrm>
            <a:off x="484188" y="3973513"/>
            <a:ext cx="6075362" cy="3136900"/>
          </a:xfrm>
          <a:prstGeom prst="rect">
            <a:avLst/>
          </a:prstGeom>
          <a:blipFill dpi="0" rotWithShape="1"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46088" name="object 10"/>
          <p:cNvGrpSpPr>
            <a:grpSpLocks/>
          </p:cNvGrpSpPr>
          <p:nvPr/>
        </p:nvGrpSpPr>
        <p:grpSpPr bwMode="auto">
          <a:xfrm>
            <a:off x="263525" y="3754438"/>
            <a:ext cx="10082213" cy="3578225"/>
            <a:chOff x="263233" y="3753809"/>
            <a:chExt cx="10083165" cy="3578860"/>
          </a:xfrm>
        </p:grpSpPr>
        <p:sp>
          <p:nvSpPr>
            <p:cNvPr id="46089" name="object 11"/>
            <p:cNvSpPr>
              <a:spLocks/>
            </p:cNvSpPr>
            <p:nvPr/>
          </p:nvSpPr>
          <p:spPr bwMode="auto">
            <a:xfrm>
              <a:off x="263232" y="3753809"/>
              <a:ext cx="6518909" cy="3578860"/>
            </a:xfrm>
            <a:custGeom>
              <a:avLst/>
              <a:gdLst>
                <a:gd name="T0" fmla="*/ 6340881 w 6518909"/>
                <a:gd name="T1" fmla="*/ 176530 h 3578859"/>
                <a:gd name="T2" fmla="*/ 177406 w 6518909"/>
                <a:gd name="T3" fmla="*/ 176530 h 3578859"/>
                <a:gd name="T4" fmla="*/ 177406 w 6518909"/>
                <a:gd name="T5" fmla="*/ 220980 h 3578859"/>
                <a:gd name="T6" fmla="*/ 177406 w 6518909"/>
                <a:gd name="T7" fmla="*/ 3356611 h 3578859"/>
                <a:gd name="T8" fmla="*/ 177406 w 6518909"/>
                <a:gd name="T9" fmla="*/ 3401061 h 3578859"/>
                <a:gd name="T10" fmla="*/ 6340881 w 6518909"/>
                <a:gd name="T11" fmla="*/ 3401061 h 3578859"/>
                <a:gd name="T12" fmla="*/ 6340881 w 6518909"/>
                <a:gd name="T13" fmla="*/ 3357055 h 3578859"/>
                <a:gd name="T14" fmla="*/ 6340881 w 6518909"/>
                <a:gd name="T15" fmla="*/ 3356611 h 3578859"/>
                <a:gd name="T16" fmla="*/ 6340881 w 6518909"/>
                <a:gd name="T17" fmla="*/ 221348 h 3578859"/>
                <a:gd name="T18" fmla="*/ 6296533 w 6518909"/>
                <a:gd name="T19" fmla="*/ 221348 h 3578859"/>
                <a:gd name="T20" fmla="*/ 6296533 w 6518909"/>
                <a:gd name="T21" fmla="*/ 3356611 h 3578859"/>
                <a:gd name="T22" fmla="*/ 221754 w 6518909"/>
                <a:gd name="T23" fmla="*/ 3356611 h 3578859"/>
                <a:gd name="T24" fmla="*/ 221754 w 6518909"/>
                <a:gd name="T25" fmla="*/ 220980 h 3578859"/>
                <a:gd name="T26" fmla="*/ 6340881 w 6518909"/>
                <a:gd name="T27" fmla="*/ 220980 h 3578859"/>
                <a:gd name="T28" fmla="*/ 6340881 w 6518909"/>
                <a:gd name="T29" fmla="*/ 176530 h 3578859"/>
                <a:gd name="T30" fmla="*/ 6518300 w 6518909"/>
                <a:gd name="T31" fmla="*/ 0 h 3578859"/>
                <a:gd name="T32" fmla="*/ 0 w 6518909"/>
                <a:gd name="T33" fmla="*/ 0 h 3578859"/>
                <a:gd name="T34" fmla="*/ 0 w 6518909"/>
                <a:gd name="T35" fmla="*/ 132080 h 3578859"/>
                <a:gd name="T36" fmla="*/ 0 w 6518909"/>
                <a:gd name="T37" fmla="*/ 3445511 h 3578859"/>
                <a:gd name="T38" fmla="*/ 0 w 6518909"/>
                <a:gd name="T39" fmla="*/ 3578861 h 3578859"/>
                <a:gd name="T40" fmla="*/ 6518300 w 6518909"/>
                <a:gd name="T41" fmla="*/ 3578861 h 3578859"/>
                <a:gd name="T42" fmla="*/ 6518300 w 6518909"/>
                <a:gd name="T43" fmla="*/ 3445752 h 3578859"/>
                <a:gd name="T44" fmla="*/ 6518300 w 6518909"/>
                <a:gd name="T45" fmla="*/ 3445511 h 3578859"/>
                <a:gd name="T46" fmla="*/ 6518300 w 6518909"/>
                <a:gd name="T47" fmla="*/ 132638 h 3578859"/>
                <a:gd name="T48" fmla="*/ 6385242 w 6518909"/>
                <a:gd name="T49" fmla="*/ 132638 h 3578859"/>
                <a:gd name="T50" fmla="*/ 6385242 w 6518909"/>
                <a:gd name="T51" fmla="*/ 3445511 h 3578859"/>
                <a:gd name="T52" fmla="*/ 133045 w 6518909"/>
                <a:gd name="T53" fmla="*/ 3445511 h 3578859"/>
                <a:gd name="T54" fmla="*/ 133045 w 6518909"/>
                <a:gd name="T55" fmla="*/ 132080 h 3578859"/>
                <a:gd name="T56" fmla="*/ 6518300 w 6518909"/>
                <a:gd name="T57" fmla="*/ 132080 h 3578859"/>
                <a:gd name="T58" fmla="*/ 6518300 w 6518909"/>
                <a:gd name="T59" fmla="*/ 0 h 357885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6518909" h="3578859">
                  <a:moveTo>
                    <a:pt x="6340881" y="176530"/>
                  </a:moveTo>
                  <a:lnTo>
                    <a:pt x="177406" y="176530"/>
                  </a:lnTo>
                  <a:lnTo>
                    <a:pt x="177406" y="220980"/>
                  </a:lnTo>
                  <a:lnTo>
                    <a:pt x="177406" y="3356610"/>
                  </a:lnTo>
                  <a:lnTo>
                    <a:pt x="177406" y="3401060"/>
                  </a:lnTo>
                  <a:lnTo>
                    <a:pt x="6340881" y="3401060"/>
                  </a:lnTo>
                  <a:lnTo>
                    <a:pt x="6340881" y="3357054"/>
                  </a:lnTo>
                  <a:lnTo>
                    <a:pt x="6340881" y="3356610"/>
                  </a:lnTo>
                  <a:lnTo>
                    <a:pt x="6340881" y="221348"/>
                  </a:lnTo>
                  <a:lnTo>
                    <a:pt x="6296533" y="221348"/>
                  </a:lnTo>
                  <a:lnTo>
                    <a:pt x="6296533" y="3356610"/>
                  </a:lnTo>
                  <a:lnTo>
                    <a:pt x="221754" y="3356610"/>
                  </a:lnTo>
                  <a:lnTo>
                    <a:pt x="221754" y="220980"/>
                  </a:lnTo>
                  <a:lnTo>
                    <a:pt x="6340881" y="220980"/>
                  </a:lnTo>
                  <a:lnTo>
                    <a:pt x="6340881" y="176530"/>
                  </a:lnTo>
                  <a:close/>
                </a:path>
                <a:path w="6518909" h="3578859">
                  <a:moveTo>
                    <a:pt x="6518300" y="0"/>
                  </a:moveTo>
                  <a:lnTo>
                    <a:pt x="0" y="0"/>
                  </a:lnTo>
                  <a:lnTo>
                    <a:pt x="0" y="132080"/>
                  </a:lnTo>
                  <a:lnTo>
                    <a:pt x="0" y="3445510"/>
                  </a:lnTo>
                  <a:lnTo>
                    <a:pt x="0" y="3578860"/>
                  </a:lnTo>
                  <a:lnTo>
                    <a:pt x="6518300" y="3578860"/>
                  </a:lnTo>
                  <a:lnTo>
                    <a:pt x="6518300" y="3445751"/>
                  </a:lnTo>
                  <a:lnTo>
                    <a:pt x="6518300" y="3445510"/>
                  </a:lnTo>
                  <a:lnTo>
                    <a:pt x="6518300" y="132638"/>
                  </a:lnTo>
                  <a:lnTo>
                    <a:pt x="6385242" y="132638"/>
                  </a:lnTo>
                  <a:lnTo>
                    <a:pt x="6385242" y="3445510"/>
                  </a:lnTo>
                  <a:lnTo>
                    <a:pt x="133045" y="3445510"/>
                  </a:lnTo>
                  <a:lnTo>
                    <a:pt x="133045" y="132080"/>
                  </a:lnTo>
                  <a:lnTo>
                    <a:pt x="6518300" y="132080"/>
                  </a:lnTo>
                  <a:lnTo>
                    <a:pt x="651830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46090" name="object 12"/>
            <p:cNvSpPr>
              <a:spLocks noChangeArrowheads="1"/>
            </p:cNvSpPr>
            <p:nvPr/>
          </p:nvSpPr>
          <p:spPr bwMode="auto">
            <a:xfrm>
              <a:off x="6797797" y="3796262"/>
              <a:ext cx="3548179" cy="3240670"/>
            </a:xfrm>
            <a:prstGeom prst="rect">
              <a:avLst/>
            </a:prstGeom>
            <a:blipFill dpi="0" rotWithShape="1">
              <a:blip r:embed="rId7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object 2"/>
          <p:cNvSpPr>
            <a:spLocks noChangeArrowheads="1"/>
          </p:cNvSpPr>
          <p:nvPr/>
        </p:nvSpPr>
        <p:spPr bwMode="auto">
          <a:xfrm>
            <a:off x="1720850" y="114300"/>
            <a:ext cx="6870700" cy="7332663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bject 2"/>
          <p:cNvSpPr>
            <a:spLocks noChangeArrowheads="1"/>
          </p:cNvSpPr>
          <p:nvPr/>
        </p:nvSpPr>
        <p:spPr bwMode="auto">
          <a:xfrm>
            <a:off x="107950" y="644525"/>
            <a:ext cx="10475913" cy="5859463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object 2"/>
          <p:cNvSpPr>
            <a:spLocks noChangeArrowheads="1"/>
          </p:cNvSpPr>
          <p:nvPr/>
        </p:nvSpPr>
        <p:spPr bwMode="auto">
          <a:xfrm>
            <a:off x="107950" y="188913"/>
            <a:ext cx="10475913" cy="5551487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object 2"/>
          <p:cNvSpPr>
            <a:spLocks noChangeArrowheads="1"/>
          </p:cNvSpPr>
          <p:nvPr/>
        </p:nvSpPr>
        <p:spPr bwMode="auto">
          <a:xfrm>
            <a:off x="206375" y="590550"/>
            <a:ext cx="5140325" cy="6037263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229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581025"/>
            <a:ext cx="5181600" cy="608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700" y="352425"/>
            <a:ext cx="4114800" cy="681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bject 2"/>
          <p:cNvSpPr>
            <a:spLocks noChangeArrowheads="1"/>
          </p:cNvSpPr>
          <p:nvPr/>
        </p:nvSpPr>
        <p:spPr bwMode="auto">
          <a:xfrm>
            <a:off x="419100" y="258763"/>
            <a:ext cx="4627563" cy="3287712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15" name="object 3"/>
          <p:cNvSpPr>
            <a:spLocks noChangeArrowheads="1"/>
          </p:cNvSpPr>
          <p:nvPr/>
        </p:nvSpPr>
        <p:spPr bwMode="auto">
          <a:xfrm>
            <a:off x="5200650" y="257175"/>
            <a:ext cx="4700588" cy="3289300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16" name="object 4"/>
          <p:cNvSpPr>
            <a:spLocks noChangeArrowheads="1"/>
          </p:cNvSpPr>
          <p:nvPr/>
        </p:nvSpPr>
        <p:spPr bwMode="auto">
          <a:xfrm>
            <a:off x="419100" y="3671888"/>
            <a:ext cx="4627563" cy="3230562"/>
          </a:xfrm>
          <a:prstGeom prst="rect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17" name="object 5"/>
          <p:cNvSpPr>
            <a:spLocks noChangeArrowheads="1"/>
          </p:cNvSpPr>
          <p:nvPr/>
        </p:nvSpPr>
        <p:spPr bwMode="auto">
          <a:xfrm>
            <a:off x="5230813" y="3648075"/>
            <a:ext cx="4651375" cy="3235325"/>
          </a:xfrm>
          <a:prstGeom prst="rect">
            <a:avLst/>
          </a:prstGeom>
          <a:blipFill dpi="0" rotWithShape="1"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1119</TotalTime>
  <Words>121</Words>
  <Application>Microsoft Office PowerPoint</Application>
  <PresentationFormat>Custom</PresentationFormat>
  <Paragraphs>15</Paragraphs>
  <Slides>41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9" baseType="lpstr">
      <vt:lpstr>Calibri</vt:lpstr>
      <vt:lpstr>Arial</vt:lpstr>
      <vt:lpstr>Helvetica</vt:lpstr>
      <vt:lpstr>Avenir Next LT Pro</vt:lpstr>
      <vt:lpstr>Open Sans</vt:lpstr>
      <vt:lpstr>Comic Sans MS</vt:lpstr>
      <vt:lpstr>Times New Roman</vt:lpstr>
      <vt:lpstr>Office Theme</vt:lpstr>
      <vt:lpstr>A range of remote learning examples shared from across the school    Bonnyrig Primary School, Midlothian Council </vt:lpstr>
      <vt:lpstr>PowerPoint Presentation</vt:lpstr>
      <vt:lpstr>A sample of activities for PS - P7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sample of activities for P2- P4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selection of activities and recorded  teaching activities for Nursery and  activities for Pl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variety of resources used across the  school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BPS Digital Evidence February 2021</dc:title>
  <dc:creator>Colin</dc:creator>
  <cp:lastModifiedBy>Stevenson J (Jeremy)</cp:lastModifiedBy>
  <cp:revision>7</cp:revision>
  <dcterms:created xsi:type="dcterms:W3CDTF">2021-03-16T15:12:43Z</dcterms:created>
  <dcterms:modified xsi:type="dcterms:W3CDTF">2021-03-19T12:27:14Z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2021-02-16T00:00:00Z</vt:filetime>
  </property>
  <property fmtid="{D5CDD505-2E9C-101B-9397-08002B2CF9AE}" pid="3" name="Creator">
    <vt:lpwstr>Preview</vt:lpwstr>
  </property>
  <property fmtid="{D5CDD505-2E9C-101B-9397-08002B2CF9AE}" pid="4" name="LastSaved">
    <vt:filetime>2021-03-16T00:00:00Z</vt:filetime>
  </property>
</Properties>
</file>