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59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/>
    <p:restoredTop sz="94663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11/03/2021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</a:t>
            </a:r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5643777" cy="551454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Supporting learners’ wellbeing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Hazlehead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Primary School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Aberdeen City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Education Scotland RGB (45mm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5632557"/>
            <a:ext cx="1619250" cy="647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47760" y="5910925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E7767D8D-C3A7-46DC-91CB-34BDA0FF6292" descr="E9070927-BE06-49FB-B8EC-612D50EA151B@l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66" y="1379787"/>
            <a:ext cx="4531137" cy="453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10198254" cy="442965"/>
          </a:xfrm>
        </p:spPr>
        <p:txBody>
          <a:bodyPr/>
          <a:lstStyle/>
          <a:p>
            <a:r>
              <a:rPr lang="en-GB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Hazlehead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Primary School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51623" y="5812266"/>
            <a:ext cx="3706978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following information has been shared by the school to illustrate some of this work.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3393" y="1164791"/>
            <a:ext cx="10255045" cy="364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GB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GB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Staff at </a:t>
            </a:r>
            <a:r>
              <a:rPr lang="en-GB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Hazlehead</a:t>
            </a:r>
            <a:r>
              <a:rPr lang="en-GB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Primary School in Aberdeen City Council have used </a:t>
            </a:r>
            <a:r>
              <a:rPr lang="en-GB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Padlet</a:t>
            </a:r>
            <a:r>
              <a:rPr lang="en-GB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 a tool to self-evaluate health and wellbeing during the Covid-19 pandemic. Information was collated under the headings of: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Approaches taken to adapt the school environment to minimise risks to all users.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Approaches taken to support children and families with their health and wellbeing. 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Approaches taken to support staff and the wider community with their health and wellbeing.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 challenges and how they have been overcome.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Remaining challenges and next steps.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Any particular aspects worthy of a more detailed case study.</a:t>
            </a:r>
            <a:endParaRPr lang="en-GB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7144" r="3762"/>
          <a:stretch/>
        </p:blipFill>
        <p:spPr>
          <a:xfrm>
            <a:off x="-1" y="707923"/>
            <a:ext cx="12152891" cy="472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43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144</Words>
  <Application>Microsoft Office PowerPoint</Application>
  <PresentationFormat>Widescreen</PresentationFormat>
  <Paragraphs>14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Helvetica</vt:lpstr>
      <vt:lpstr>Helvetica Light</vt:lpstr>
      <vt:lpstr>Times New Roman</vt:lpstr>
      <vt:lpstr>Office Theme</vt:lpstr>
      <vt:lpstr>Supporting learners’ wellbeing   Hazlehead Primary School, Aberdeen City Council  </vt:lpstr>
      <vt:lpstr>Hazlehead Primary School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Gordon L (Louise)</dc:creator>
  <cp:lastModifiedBy>Gordon L (Louise)</cp:lastModifiedBy>
  <cp:revision>40</cp:revision>
  <dcterms:created xsi:type="dcterms:W3CDTF">2021-02-02T15:43:17Z</dcterms:created>
  <dcterms:modified xsi:type="dcterms:W3CDTF">2021-03-11T14:29:16Z</dcterms:modified>
</cp:coreProperties>
</file>