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0" r:id="rId2"/>
    <p:sldId id="259"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9" d="100"/>
          <a:sy n="39" d="100"/>
        </p:scale>
        <p:origin x="8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svg"/><Relationship Id="rId1" Type="http://schemas.openxmlformats.org/officeDocument/2006/relationships/image" Target="../media/image33.png"/><Relationship Id="rId6" Type="http://schemas.openxmlformats.org/officeDocument/2006/relationships/image" Target="../media/image49.svg"/><Relationship Id="rId5" Type="http://schemas.openxmlformats.org/officeDocument/2006/relationships/image" Target="../media/image35.png"/><Relationship Id="rId4" Type="http://schemas.openxmlformats.org/officeDocument/2006/relationships/image" Target="../media/image47.svg"/></Relationships>
</file>

<file path=ppt/diagrams/_rels/data1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51.svg"/><Relationship Id="rId1" Type="http://schemas.openxmlformats.org/officeDocument/2006/relationships/image" Target="../media/image36.png"/><Relationship Id="rId6" Type="http://schemas.openxmlformats.org/officeDocument/2006/relationships/image" Target="../media/image55.svg"/><Relationship Id="rId5" Type="http://schemas.openxmlformats.org/officeDocument/2006/relationships/image" Target="../media/image38.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40.pn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svg"/><Relationship Id="rId1" Type="http://schemas.openxmlformats.org/officeDocument/2006/relationships/image" Target="../media/image16.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19.png"/><Relationship Id="rId6" Type="http://schemas.openxmlformats.org/officeDocument/2006/relationships/image" Target="../media/image25.svg"/><Relationship Id="rId5" Type="http://schemas.openxmlformats.org/officeDocument/2006/relationships/image" Target="../media/image21.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3.png"/></Relationships>
</file>

<file path=ppt/diagrams/_rels/data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svg"/><Relationship Id="rId1" Type="http://schemas.openxmlformats.org/officeDocument/2006/relationships/image" Target="../media/image24.png"/><Relationship Id="rId4" Type="http://schemas.openxmlformats.org/officeDocument/2006/relationships/image" Target="../media/image33.svg"/></Relationships>
</file>

<file path=ppt/diagrams/_rels/data8.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35.svg"/><Relationship Id="rId1" Type="http://schemas.openxmlformats.org/officeDocument/2006/relationships/image" Target="../media/image26.png"/><Relationship Id="rId6" Type="http://schemas.openxmlformats.org/officeDocument/2006/relationships/image" Target="../media/image25.svg"/><Relationship Id="rId5" Type="http://schemas.openxmlformats.org/officeDocument/2006/relationships/image" Target="../media/image28.png"/><Relationship Id="rId4" Type="http://schemas.openxmlformats.org/officeDocument/2006/relationships/image" Target="../media/image37.svg"/></Relationships>
</file>

<file path=ppt/diagrams/_rels/data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svg"/><Relationship Id="rId1" Type="http://schemas.openxmlformats.org/officeDocument/2006/relationships/image" Target="../media/image30.png"/><Relationship Id="rId6" Type="http://schemas.openxmlformats.org/officeDocument/2006/relationships/image" Target="../media/image45.svg"/><Relationship Id="rId5" Type="http://schemas.openxmlformats.org/officeDocument/2006/relationships/image" Target="../media/image32.png"/><Relationship Id="rId4" Type="http://schemas.openxmlformats.org/officeDocument/2006/relationships/image" Target="../media/image43.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svg"/><Relationship Id="rId1" Type="http://schemas.openxmlformats.org/officeDocument/2006/relationships/image" Target="../media/image33.png"/><Relationship Id="rId6" Type="http://schemas.openxmlformats.org/officeDocument/2006/relationships/image" Target="../media/image49.svg"/><Relationship Id="rId5" Type="http://schemas.openxmlformats.org/officeDocument/2006/relationships/image" Target="../media/image35.png"/><Relationship Id="rId4" Type="http://schemas.openxmlformats.org/officeDocument/2006/relationships/image" Target="../media/image47.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image" Target="../media/image51.svg"/><Relationship Id="rId1" Type="http://schemas.openxmlformats.org/officeDocument/2006/relationships/image" Target="../media/image36.png"/><Relationship Id="rId6" Type="http://schemas.openxmlformats.org/officeDocument/2006/relationships/image" Target="../media/image55.svg"/><Relationship Id="rId5" Type="http://schemas.openxmlformats.org/officeDocument/2006/relationships/image" Target="../media/image38.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4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svg"/><Relationship Id="rId1" Type="http://schemas.openxmlformats.org/officeDocument/2006/relationships/image" Target="../media/image16.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19.png"/><Relationship Id="rId6" Type="http://schemas.openxmlformats.org/officeDocument/2006/relationships/image" Target="../media/image25.svg"/><Relationship Id="rId5" Type="http://schemas.openxmlformats.org/officeDocument/2006/relationships/image" Target="../media/image21.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3.png"/></Relationships>
</file>

<file path=ppt/diagrams/_rels/drawing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svg"/><Relationship Id="rId1" Type="http://schemas.openxmlformats.org/officeDocument/2006/relationships/image" Target="../media/image24.png"/><Relationship Id="rId4" Type="http://schemas.openxmlformats.org/officeDocument/2006/relationships/image" Target="../media/image33.svg"/></Relationships>
</file>

<file path=ppt/diagrams/_rels/drawing8.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35.svg"/><Relationship Id="rId1" Type="http://schemas.openxmlformats.org/officeDocument/2006/relationships/image" Target="../media/image26.png"/><Relationship Id="rId6" Type="http://schemas.openxmlformats.org/officeDocument/2006/relationships/image" Target="../media/image25.svg"/><Relationship Id="rId5" Type="http://schemas.openxmlformats.org/officeDocument/2006/relationships/image" Target="../media/image28.png"/><Relationship Id="rId4" Type="http://schemas.openxmlformats.org/officeDocument/2006/relationships/image" Target="../media/image37.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svg"/><Relationship Id="rId1" Type="http://schemas.openxmlformats.org/officeDocument/2006/relationships/image" Target="../media/image30.png"/><Relationship Id="rId6" Type="http://schemas.openxmlformats.org/officeDocument/2006/relationships/image" Target="../media/image45.svg"/><Relationship Id="rId5" Type="http://schemas.openxmlformats.org/officeDocument/2006/relationships/image" Target="../media/image32.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DCDBDC-E603-4F22-BC89-9A9D788FB7AA}"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n-GB"/>
        </a:p>
      </dgm:t>
    </dgm:pt>
    <dgm:pt modelId="{39D89383-8742-43CF-AFFF-932EE79AA490}">
      <dgm:prSet phldrT="[Text]" phldr="0"/>
      <dgm:spPr/>
      <dgm:t>
        <a:bodyPr/>
        <a:lstStyle/>
        <a:p>
          <a:pPr rtl="0"/>
          <a:r>
            <a:rPr lang="en-GB" dirty="0"/>
            <a:t>Adult guided learning</a:t>
          </a:r>
          <a:endParaRPr lang="en-US" dirty="0"/>
        </a:p>
      </dgm:t>
    </dgm:pt>
    <dgm:pt modelId="{36FAA807-FEAD-4858-824D-53CBB0504517}" type="parTrans" cxnId="{865DD699-18C4-4127-B526-E84482459312}">
      <dgm:prSet/>
      <dgm:spPr/>
      <dgm:t>
        <a:bodyPr/>
        <a:lstStyle/>
        <a:p>
          <a:endParaRPr lang="en-GB"/>
        </a:p>
      </dgm:t>
    </dgm:pt>
    <dgm:pt modelId="{A0C355F8-1D53-4506-930E-21F58D66398A}" type="sibTrans" cxnId="{865DD699-18C4-4127-B526-E84482459312}">
      <dgm:prSet/>
      <dgm:spPr/>
      <dgm:t>
        <a:bodyPr/>
        <a:lstStyle/>
        <a:p>
          <a:endParaRPr lang="en-GB"/>
        </a:p>
      </dgm:t>
    </dgm:pt>
    <dgm:pt modelId="{E43CFCCE-4F41-4B65-BEEB-0779FD9F95B7}">
      <dgm:prSet phldrT="[Text]" phldr="0"/>
      <dgm:spPr/>
      <dgm:t>
        <a:bodyPr/>
        <a:lstStyle/>
        <a:p>
          <a:pPr rtl="0"/>
          <a:r>
            <a:rPr lang="en-GB" dirty="0">
              <a:latin typeface="Calibri Light" panose="020F0302020204030204"/>
            </a:rPr>
            <a:t>Learning at home</a:t>
          </a:r>
          <a:endParaRPr lang="en-GB" dirty="0"/>
        </a:p>
      </dgm:t>
    </dgm:pt>
    <dgm:pt modelId="{713923FB-00F5-46A0-91FD-6A65E99E7DB3}" type="parTrans" cxnId="{74B7469A-CBCE-46B6-AA1D-A10DDAE6F0CC}">
      <dgm:prSet/>
      <dgm:spPr/>
      <dgm:t>
        <a:bodyPr/>
        <a:lstStyle/>
        <a:p>
          <a:endParaRPr lang="en-GB"/>
        </a:p>
      </dgm:t>
    </dgm:pt>
    <dgm:pt modelId="{CC37E97D-D9D9-495D-BC40-80114E2CEDAF}" type="sibTrans" cxnId="{74B7469A-CBCE-46B6-AA1D-A10DDAE6F0CC}">
      <dgm:prSet/>
      <dgm:spPr/>
      <dgm:t>
        <a:bodyPr/>
        <a:lstStyle/>
        <a:p>
          <a:endParaRPr lang="en-GB"/>
        </a:p>
      </dgm:t>
    </dgm:pt>
    <dgm:pt modelId="{498D0F86-61CC-4EF7-A76C-8A6E2207E5A5}">
      <dgm:prSet phldr="0"/>
      <dgm:spPr/>
      <dgm:t>
        <a:bodyPr/>
        <a:lstStyle/>
        <a:p>
          <a:r>
            <a:rPr lang="en-GB" dirty="0">
              <a:latin typeface="Calibri Light" panose="020F0302020204030204"/>
            </a:rPr>
            <a:t>Learning in school</a:t>
          </a:r>
          <a:endParaRPr lang="en-GB" dirty="0"/>
        </a:p>
      </dgm:t>
    </dgm:pt>
    <dgm:pt modelId="{F272EE38-B5F1-40A8-97B6-ECECF6B622AE}" type="parTrans" cxnId="{53E3EDB9-FFE9-4CD3-9E75-C359A73CEE37}">
      <dgm:prSet/>
      <dgm:spPr/>
    </dgm:pt>
    <dgm:pt modelId="{4590D9A8-5257-4BF4-83EE-3C666FE7DD61}" type="sibTrans" cxnId="{53E3EDB9-FFE9-4CD3-9E75-C359A73CEE37}">
      <dgm:prSet/>
      <dgm:spPr/>
      <dgm:t>
        <a:bodyPr/>
        <a:lstStyle/>
        <a:p>
          <a:endParaRPr lang="en-GB"/>
        </a:p>
      </dgm:t>
    </dgm:pt>
    <dgm:pt modelId="{DE3F6C07-88B8-46E9-89E7-081B759D2154}">
      <dgm:prSet phldr="0"/>
      <dgm:spPr/>
      <dgm:t>
        <a:bodyPr/>
        <a:lstStyle/>
        <a:p>
          <a:pPr rtl="0"/>
          <a:r>
            <a:rPr lang="en-GB" dirty="0"/>
            <a:t> Self-directed Learning </a:t>
          </a:r>
          <a:endParaRPr lang="en-GB" dirty="0">
            <a:latin typeface="Calibri Light" panose="020F0302020204030204"/>
          </a:endParaRPr>
        </a:p>
      </dgm:t>
    </dgm:pt>
    <dgm:pt modelId="{CAE54E83-36AA-4536-9617-A866A21B8867}" type="parTrans" cxnId="{DF93F362-B609-4164-A3BF-6A50DB73A976}">
      <dgm:prSet/>
      <dgm:spPr/>
    </dgm:pt>
    <dgm:pt modelId="{EF37035C-5AE1-4458-BBD1-2DCBC0D9CE9E}" type="sibTrans" cxnId="{DF93F362-B609-4164-A3BF-6A50DB73A976}">
      <dgm:prSet/>
      <dgm:spPr/>
      <dgm:t>
        <a:bodyPr/>
        <a:lstStyle/>
        <a:p>
          <a:endParaRPr lang="en-GB"/>
        </a:p>
      </dgm:t>
    </dgm:pt>
    <dgm:pt modelId="{FE22A9E9-9A08-4CEC-B4EE-A5261761F3B8}" type="pres">
      <dgm:prSet presAssocID="{97DCDBDC-E603-4F22-BC89-9A9D788FB7AA}" presName="Name0" presStyleCnt="0">
        <dgm:presLayoutVars>
          <dgm:dir/>
          <dgm:resizeHandles val="exact"/>
        </dgm:presLayoutVars>
      </dgm:prSet>
      <dgm:spPr/>
      <dgm:t>
        <a:bodyPr/>
        <a:lstStyle/>
        <a:p>
          <a:endParaRPr lang="en-US"/>
        </a:p>
      </dgm:t>
    </dgm:pt>
    <dgm:pt modelId="{DBBF37B5-56B2-4F0E-B3A6-7A0AB6881C49}" type="pres">
      <dgm:prSet presAssocID="{39D89383-8742-43CF-AFFF-932EE79AA490}" presName="node" presStyleLbl="node1" presStyleIdx="0" presStyleCnt="4">
        <dgm:presLayoutVars>
          <dgm:bulletEnabled val="1"/>
        </dgm:presLayoutVars>
      </dgm:prSet>
      <dgm:spPr/>
      <dgm:t>
        <a:bodyPr/>
        <a:lstStyle/>
        <a:p>
          <a:endParaRPr lang="en-US"/>
        </a:p>
      </dgm:t>
    </dgm:pt>
    <dgm:pt modelId="{F404E687-FF5B-4363-AC41-EFA277541EC3}" type="pres">
      <dgm:prSet presAssocID="{A0C355F8-1D53-4506-930E-21F58D66398A}" presName="sibTrans" presStyleLbl="sibTrans2D1" presStyleIdx="0" presStyleCnt="4"/>
      <dgm:spPr/>
      <dgm:t>
        <a:bodyPr/>
        <a:lstStyle/>
        <a:p>
          <a:endParaRPr lang="en-US"/>
        </a:p>
      </dgm:t>
    </dgm:pt>
    <dgm:pt modelId="{2734E339-A823-4E27-97E1-6DDE2FDF513C}" type="pres">
      <dgm:prSet presAssocID="{A0C355F8-1D53-4506-930E-21F58D66398A}" presName="connectorText" presStyleLbl="sibTrans2D1" presStyleIdx="0" presStyleCnt="4"/>
      <dgm:spPr/>
      <dgm:t>
        <a:bodyPr/>
        <a:lstStyle/>
        <a:p>
          <a:endParaRPr lang="en-US"/>
        </a:p>
      </dgm:t>
    </dgm:pt>
    <dgm:pt modelId="{89A528F9-D7F6-416B-A2C7-A707DD344911}" type="pres">
      <dgm:prSet presAssocID="{498D0F86-61CC-4EF7-A76C-8A6E2207E5A5}" presName="node" presStyleLbl="node1" presStyleIdx="1" presStyleCnt="4">
        <dgm:presLayoutVars>
          <dgm:bulletEnabled val="1"/>
        </dgm:presLayoutVars>
      </dgm:prSet>
      <dgm:spPr/>
      <dgm:t>
        <a:bodyPr/>
        <a:lstStyle/>
        <a:p>
          <a:endParaRPr lang="en-US"/>
        </a:p>
      </dgm:t>
    </dgm:pt>
    <dgm:pt modelId="{1C78B4EC-82A4-4848-9237-FEAAA16ABD4D}" type="pres">
      <dgm:prSet presAssocID="{4590D9A8-5257-4BF4-83EE-3C666FE7DD61}" presName="sibTrans" presStyleLbl="sibTrans2D1" presStyleIdx="1" presStyleCnt="4"/>
      <dgm:spPr/>
      <dgm:t>
        <a:bodyPr/>
        <a:lstStyle/>
        <a:p>
          <a:endParaRPr lang="en-US"/>
        </a:p>
      </dgm:t>
    </dgm:pt>
    <dgm:pt modelId="{C1A50831-6B83-487B-955B-3292290E5AFA}" type="pres">
      <dgm:prSet presAssocID="{4590D9A8-5257-4BF4-83EE-3C666FE7DD61}" presName="connectorText" presStyleLbl="sibTrans2D1" presStyleIdx="1" presStyleCnt="4"/>
      <dgm:spPr/>
      <dgm:t>
        <a:bodyPr/>
        <a:lstStyle/>
        <a:p>
          <a:endParaRPr lang="en-US"/>
        </a:p>
      </dgm:t>
    </dgm:pt>
    <dgm:pt modelId="{4AAB2480-9EF9-45DD-91C1-089A6740E562}" type="pres">
      <dgm:prSet presAssocID="{DE3F6C07-88B8-46E9-89E7-081B759D2154}" presName="node" presStyleLbl="node1" presStyleIdx="2" presStyleCnt="4">
        <dgm:presLayoutVars>
          <dgm:bulletEnabled val="1"/>
        </dgm:presLayoutVars>
      </dgm:prSet>
      <dgm:spPr/>
      <dgm:t>
        <a:bodyPr/>
        <a:lstStyle/>
        <a:p>
          <a:endParaRPr lang="en-US"/>
        </a:p>
      </dgm:t>
    </dgm:pt>
    <dgm:pt modelId="{5C2063E3-C429-4A73-B067-EA0C0F971508}" type="pres">
      <dgm:prSet presAssocID="{EF37035C-5AE1-4458-BBD1-2DCBC0D9CE9E}" presName="sibTrans" presStyleLbl="sibTrans2D1" presStyleIdx="2" presStyleCnt="4"/>
      <dgm:spPr/>
      <dgm:t>
        <a:bodyPr/>
        <a:lstStyle/>
        <a:p>
          <a:endParaRPr lang="en-US"/>
        </a:p>
      </dgm:t>
    </dgm:pt>
    <dgm:pt modelId="{2D7C01C4-219C-42F1-A309-AD3D06194601}" type="pres">
      <dgm:prSet presAssocID="{EF37035C-5AE1-4458-BBD1-2DCBC0D9CE9E}" presName="connectorText" presStyleLbl="sibTrans2D1" presStyleIdx="2" presStyleCnt="4"/>
      <dgm:spPr/>
      <dgm:t>
        <a:bodyPr/>
        <a:lstStyle/>
        <a:p>
          <a:endParaRPr lang="en-US"/>
        </a:p>
      </dgm:t>
    </dgm:pt>
    <dgm:pt modelId="{1949325E-C0C4-41CA-9146-5AA45147DBFE}" type="pres">
      <dgm:prSet presAssocID="{E43CFCCE-4F41-4B65-BEEB-0779FD9F95B7}" presName="node" presStyleLbl="node1" presStyleIdx="3" presStyleCnt="4">
        <dgm:presLayoutVars>
          <dgm:bulletEnabled val="1"/>
        </dgm:presLayoutVars>
      </dgm:prSet>
      <dgm:spPr/>
      <dgm:t>
        <a:bodyPr/>
        <a:lstStyle/>
        <a:p>
          <a:endParaRPr lang="en-US"/>
        </a:p>
      </dgm:t>
    </dgm:pt>
    <dgm:pt modelId="{D9F00482-BAB3-4833-809E-15C008DA7DD1}" type="pres">
      <dgm:prSet presAssocID="{CC37E97D-D9D9-495D-BC40-80114E2CEDAF}" presName="sibTrans" presStyleLbl="sibTrans2D1" presStyleIdx="3" presStyleCnt="4"/>
      <dgm:spPr/>
      <dgm:t>
        <a:bodyPr/>
        <a:lstStyle/>
        <a:p>
          <a:endParaRPr lang="en-US"/>
        </a:p>
      </dgm:t>
    </dgm:pt>
    <dgm:pt modelId="{C647D845-2B6C-4152-96F9-BA8AA4DEEBCA}" type="pres">
      <dgm:prSet presAssocID="{CC37E97D-D9D9-495D-BC40-80114E2CEDAF}" presName="connectorText" presStyleLbl="sibTrans2D1" presStyleIdx="3" presStyleCnt="4"/>
      <dgm:spPr/>
      <dgm:t>
        <a:bodyPr/>
        <a:lstStyle/>
        <a:p>
          <a:endParaRPr lang="en-US"/>
        </a:p>
      </dgm:t>
    </dgm:pt>
  </dgm:ptLst>
  <dgm:cxnLst>
    <dgm:cxn modelId="{A80631D8-0629-49DE-B894-677B15301C80}" type="presOf" srcId="{A0C355F8-1D53-4506-930E-21F58D66398A}" destId="{2734E339-A823-4E27-97E1-6DDE2FDF513C}" srcOrd="1" destOrd="0" presId="urn:microsoft.com/office/officeart/2005/8/layout/cycle7"/>
    <dgm:cxn modelId="{F6662B90-64DE-4EDF-94ED-6CAD365B7F44}" type="presOf" srcId="{4590D9A8-5257-4BF4-83EE-3C666FE7DD61}" destId="{1C78B4EC-82A4-4848-9237-FEAAA16ABD4D}" srcOrd="0" destOrd="0" presId="urn:microsoft.com/office/officeart/2005/8/layout/cycle7"/>
    <dgm:cxn modelId="{DF93F362-B609-4164-A3BF-6A50DB73A976}" srcId="{97DCDBDC-E603-4F22-BC89-9A9D788FB7AA}" destId="{DE3F6C07-88B8-46E9-89E7-081B759D2154}" srcOrd="2" destOrd="0" parTransId="{CAE54E83-36AA-4536-9617-A866A21B8867}" sibTransId="{EF37035C-5AE1-4458-BBD1-2DCBC0D9CE9E}"/>
    <dgm:cxn modelId="{D8FAD4AC-9F94-4992-AC15-E8D43F3E0B8D}" type="presOf" srcId="{EF37035C-5AE1-4458-BBD1-2DCBC0D9CE9E}" destId="{2D7C01C4-219C-42F1-A309-AD3D06194601}" srcOrd="1" destOrd="0" presId="urn:microsoft.com/office/officeart/2005/8/layout/cycle7"/>
    <dgm:cxn modelId="{0DCA15D1-4623-4053-9E22-B7D42BF4B737}" type="presOf" srcId="{EF37035C-5AE1-4458-BBD1-2DCBC0D9CE9E}" destId="{5C2063E3-C429-4A73-B067-EA0C0F971508}" srcOrd="0" destOrd="0" presId="urn:microsoft.com/office/officeart/2005/8/layout/cycle7"/>
    <dgm:cxn modelId="{529EB205-F67B-40A4-867A-9BF47BBD465B}" type="presOf" srcId="{DE3F6C07-88B8-46E9-89E7-081B759D2154}" destId="{4AAB2480-9EF9-45DD-91C1-089A6740E562}" srcOrd="0" destOrd="0" presId="urn:microsoft.com/office/officeart/2005/8/layout/cycle7"/>
    <dgm:cxn modelId="{865DD699-18C4-4127-B526-E84482459312}" srcId="{97DCDBDC-E603-4F22-BC89-9A9D788FB7AA}" destId="{39D89383-8742-43CF-AFFF-932EE79AA490}" srcOrd="0" destOrd="0" parTransId="{36FAA807-FEAD-4858-824D-53CBB0504517}" sibTransId="{A0C355F8-1D53-4506-930E-21F58D66398A}"/>
    <dgm:cxn modelId="{69DE1BED-3138-4C11-9D24-A364EA82C94F}" type="presOf" srcId="{A0C355F8-1D53-4506-930E-21F58D66398A}" destId="{F404E687-FF5B-4363-AC41-EFA277541EC3}" srcOrd="0" destOrd="0" presId="urn:microsoft.com/office/officeart/2005/8/layout/cycle7"/>
    <dgm:cxn modelId="{8A08C10D-3086-4D60-A00A-41A9B3EE7323}" type="presOf" srcId="{97DCDBDC-E603-4F22-BC89-9A9D788FB7AA}" destId="{FE22A9E9-9A08-4CEC-B4EE-A5261761F3B8}" srcOrd="0" destOrd="0" presId="urn:microsoft.com/office/officeart/2005/8/layout/cycle7"/>
    <dgm:cxn modelId="{3774C5DA-01A8-4A5D-990C-87D1B8C40CFA}" type="presOf" srcId="{CC37E97D-D9D9-495D-BC40-80114E2CEDAF}" destId="{C647D845-2B6C-4152-96F9-BA8AA4DEEBCA}" srcOrd="1" destOrd="0" presId="urn:microsoft.com/office/officeart/2005/8/layout/cycle7"/>
    <dgm:cxn modelId="{7DF137FD-51E5-41E3-9EC6-AFB752C7A635}" type="presOf" srcId="{498D0F86-61CC-4EF7-A76C-8A6E2207E5A5}" destId="{89A528F9-D7F6-416B-A2C7-A707DD344911}" srcOrd="0" destOrd="0" presId="urn:microsoft.com/office/officeart/2005/8/layout/cycle7"/>
    <dgm:cxn modelId="{402BC19C-58FC-4D3E-9221-4FA22519924B}" type="presOf" srcId="{CC37E97D-D9D9-495D-BC40-80114E2CEDAF}" destId="{D9F00482-BAB3-4833-809E-15C008DA7DD1}" srcOrd="0" destOrd="0" presId="urn:microsoft.com/office/officeart/2005/8/layout/cycle7"/>
    <dgm:cxn modelId="{74B7469A-CBCE-46B6-AA1D-A10DDAE6F0CC}" srcId="{97DCDBDC-E603-4F22-BC89-9A9D788FB7AA}" destId="{E43CFCCE-4F41-4B65-BEEB-0779FD9F95B7}" srcOrd="3" destOrd="0" parTransId="{713923FB-00F5-46A0-91FD-6A65E99E7DB3}" sibTransId="{CC37E97D-D9D9-495D-BC40-80114E2CEDAF}"/>
    <dgm:cxn modelId="{76AE1DAC-7409-4AA6-9D47-084612F25798}" type="presOf" srcId="{E43CFCCE-4F41-4B65-BEEB-0779FD9F95B7}" destId="{1949325E-C0C4-41CA-9146-5AA45147DBFE}" srcOrd="0" destOrd="0" presId="urn:microsoft.com/office/officeart/2005/8/layout/cycle7"/>
    <dgm:cxn modelId="{5DF57B86-EF61-4653-9EA8-BB5F6AF5C8F7}" type="presOf" srcId="{39D89383-8742-43CF-AFFF-932EE79AA490}" destId="{DBBF37B5-56B2-4F0E-B3A6-7A0AB6881C49}" srcOrd="0" destOrd="0" presId="urn:microsoft.com/office/officeart/2005/8/layout/cycle7"/>
    <dgm:cxn modelId="{53E3EDB9-FFE9-4CD3-9E75-C359A73CEE37}" srcId="{97DCDBDC-E603-4F22-BC89-9A9D788FB7AA}" destId="{498D0F86-61CC-4EF7-A76C-8A6E2207E5A5}" srcOrd="1" destOrd="0" parTransId="{F272EE38-B5F1-40A8-97B6-ECECF6B622AE}" sibTransId="{4590D9A8-5257-4BF4-83EE-3C666FE7DD61}"/>
    <dgm:cxn modelId="{31A038A4-E284-494A-B221-D9A377240720}" type="presOf" srcId="{4590D9A8-5257-4BF4-83EE-3C666FE7DD61}" destId="{C1A50831-6B83-487B-955B-3292290E5AFA}" srcOrd="1" destOrd="0" presId="urn:microsoft.com/office/officeart/2005/8/layout/cycle7"/>
    <dgm:cxn modelId="{3A0F8E1F-B191-4C37-8280-7915A929E973}" type="presParOf" srcId="{FE22A9E9-9A08-4CEC-B4EE-A5261761F3B8}" destId="{DBBF37B5-56B2-4F0E-B3A6-7A0AB6881C49}" srcOrd="0" destOrd="0" presId="urn:microsoft.com/office/officeart/2005/8/layout/cycle7"/>
    <dgm:cxn modelId="{F827CAED-280F-42DA-B97A-B206B07E35E3}" type="presParOf" srcId="{FE22A9E9-9A08-4CEC-B4EE-A5261761F3B8}" destId="{F404E687-FF5B-4363-AC41-EFA277541EC3}" srcOrd="1" destOrd="0" presId="urn:microsoft.com/office/officeart/2005/8/layout/cycle7"/>
    <dgm:cxn modelId="{DB5956F1-739D-4968-88E2-46A37C3567FC}" type="presParOf" srcId="{F404E687-FF5B-4363-AC41-EFA277541EC3}" destId="{2734E339-A823-4E27-97E1-6DDE2FDF513C}" srcOrd="0" destOrd="0" presId="urn:microsoft.com/office/officeart/2005/8/layout/cycle7"/>
    <dgm:cxn modelId="{ACE85BE7-EFB5-4225-80AD-0A866AA6C151}" type="presParOf" srcId="{FE22A9E9-9A08-4CEC-B4EE-A5261761F3B8}" destId="{89A528F9-D7F6-416B-A2C7-A707DD344911}" srcOrd="2" destOrd="0" presId="urn:microsoft.com/office/officeart/2005/8/layout/cycle7"/>
    <dgm:cxn modelId="{C11942CB-3A19-47CF-B14E-20C6A73FBB35}" type="presParOf" srcId="{FE22A9E9-9A08-4CEC-B4EE-A5261761F3B8}" destId="{1C78B4EC-82A4-4848-9237-FEAAA16ABD4D}" srcOrd="3" destOrd="0" presId="urn:microsoft.com/office/officeart/2005/8/layout/cycle7"/>
    <dgm:cxn modelId="{94D672BB-68D4-4E77-BCD8-94DE6EF345A8}" type="presParOf" srcId="{1C78B4EC-82A4-4848-9237-FEAAA16ABD4D}" destId="{C1A50831-6B83-487B-955B-3292290E5AFA}" srcOrd="0" destOrd="0" presId="urn:microsoft.com/office/officeart/2005/8/layout/cycle7"/>
    <dgm:cxn modelId="{F8469D68-A2B6-41ED-834A-703183CBA8F4}" type="presParOf" srcId="{FE22A9E9-9A08-4CEC-B4EE-A5261761F3B8}" destId="{4AAB2480-9EF9-45DD-91C1-089A6740E562}" srcOrd="4" destOrd="0" presId="urn:microsoft.com/office/officeart/2005/8/layout/cycle7"/>
    <dgm:cxn modelId="{1FC64B18-6C48-4E2F-BCAF-E53966A8E3C4}" type="presParOf" srcId="{FE22A9E9-9A08-4CEC-B4EE-A5261761F3B8}" destId="{5C2063E3-C429-4A73-B067-EA0C0F971508}" srcOrd="5" destOrd="0" presId="urn:microsoft.com/office/officeart/2005/8/layout/cycle7"/>
    <dgm:cxn modelId="{2142DE27-6786-4D64-B2E7-4948EACAFC6B}" type="presParOf" srcId="{5C2063E3-C429-4A73-B067-EA0C0F971508}" destId="{2D7C01C4-219C-42F1-A309-AD3D06194601}" srcOrd="0" destOrd="0" presId="urn:microsoft.com/office/officeart/2005/8/layout/cycle7"/>
    <dgm:cxn modelId="{F20ECD49-86AF-46B2-9586-F88C138930B9}" type="presParOf" srcId="{FE22A9E9-9A08-4CEC-B4EE-A5261761F3B8}" destId="{1949325E-C0C4-41CA-9146-5AA45147DBFE}" srcOrd="6" destOrd="0" presId="urn:microsoft.com/office/officeart/2005/8/layout/cycle7"/>
    <dgm:cxn modelId="{E2E4B55E-5E28-4471-A0B8-CD824736D443}" type="presParOf" srcId="{FE22A9E9-9A08-4CEC-B4EE-A5261761F3B8}" destId="{D9F00482-BAB3-4833-809E-15C008DA7DD1}" srcOrd="7" destOrd="0" presId="urn:microsoft.com/office/officeart/2005/8/layout/cycle7"/>
    <dgm:cxn modelId="{D8B9EB45-C5D6-457D-A917-379A77284CF4}" type="presParOf" srcId="{D9F00482-BAB3-4833-809E-15C008DA7DD1}" destId="{C647D845-2B6C-4152-96F9-BA8AA4DEEBC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BDD080-BD25-4F33-90F1-AB65FE5E42D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8FE4552-C503-4E3B-9F00-5889DAE92833}">
      <dgm:prSet/>
      <dgm:spPr/>
      <dgm:t>
        <a:bodyPr/>
        <a:lstStyle/>
        <a:p>
          <a:pPr>
            <a:lnSpc>
              <a:spcPct val="100000"/>
            </a:lnSpc>
          </a:pPr>
          <a:r>
            <a:rPr lang="en-GB"/>
            <a:t>Sharing learning on Learning Journals is personal to child or stage – what has been achieved rather than what is going to be done</a:t>
          </a:r>
          <a:endParaRPr lang="en-US"/>
        </a:p>
      </dgm:t>
    </dgm:pt>
    <dgm:pt modelId="{7E33A95E-8B6A-4086-A2DB-30A9B2AF5913}" type="parTrans" cxnId="{4AA9C7A8-521E-4890-80B2-67FCDF5CFD89}">
      <dgm:prSet/>
      <dgm:spPr/>
      <dgm:t>
        <a:bodyPr/>
        <a:lstStyle/>
        <a:p>
          <a:endParaRPr lang="en-US"/>
        </a:p>
      </dgm:t>
    </dgm:pt>
    <dgm:pt modelId="{80273CC8-A607-4D82-8263-AF5AAAB504F7}" type="sibTrans" cxnId="{4AA9C7A8-521E-4890-80B2-67FCDF5CFD89}">
      <dgm:prSet/>
      <dgm:spPr/>
      <dgm:t>
        <a:bodyPr/>
        <a:lstStyle/>
        <a:p>
          <a:endParaRPr lang="en-US"/>
        </a:p>
      </dgm:t>
    </dgm:pt>
    <dgm:pt modelId="{131639C1-F97E-4066-9586-9F5806024322}">
      <dgm:prSet/>
      <dgm:spPr/>
      <dgm:t>
        <a:bodyPr/>
        <a:lstStyle/>
        <a:p>
          <a:pPr>
            <a:lnSpc>
              <a:spcPct val="100000"/>
            </a:lnSpc>
          </a:pPr>
          <a:r>
            <a:rPr lang="en-GB"/>
            <a:t>Sharing learning on Teams to showcase achievements and final products – passion projects</a:t>
          </a:r>
          <a:endParaRPr lang="en-US"/>
        </a:p>
      </dgm:t>
    </dgm:pt>
    <dgm:pt modelId="{30186A5A-E376-4EBC-811E-F41104E2AF1F}" type="parTrans" cxnId="{C1A15EC2-E4ED-468D-B7C2-C2094C78A68C}">
      <dgm:prSet/>
      <dgm:spPr/>
      <dgm:t>
        <a:bodyPr/>
        <a:lstStyle/>
        <a:p>
          <a:endParaRPr lang="en-US"/>
        </a:p>
      </dgm:t>
    </dgm:pt>
    <dgm:pt modelId="{C2015284-3277-4C08-8FED-67B2910765A3}" type="sibTrans" cxnId="{C1A15EC2-E4ED-468D-B7C2-C2094C78A68C}">
      <dgm:prSet/>
      <dgm:spPr/>
      <dgm:t>
        <a:bodyPr/>
        <a:lstStyle/>
        <a:p>
          <a:endParaRPr lang="en-US"/>
        </a:p>
      </dgm:t>
    </dgm:pt>
    <dgm:pt modelId="{52015F43-1EF0-4B77-B263-F0AF1644A1B0}">
      <dgm:prSet/>
      <dgm:spPr/>
      <dgm:t>
        <a:bodyPr/>
        <a:lstStyle/>
        <a:p>
          <a:pPr>
            <a:lnSpc>
              <a:spcPct val="100000"/>
            </a:lnSpc>
          </a:pPr>
          <a:r>
            <a:rPr lang="en-GB"/>
            <a:t>Padlet – use photo and give feedback </a:t>
          </a:r>
          <a:endParaRPr lang="en-US"/>
        </a:p>
      </dgm:t>
    </dgm:pt>
    <dgm:pt modelId="{66D3F1AE-3055-4695-BE04-B988A6EB0343}" type="parTrans" cxnId="{DD2BD06D-0751-4A48-856C-FB6238C94F8A}">
      <dgm:prSet/>
      <dgm:spPr/>
      <dgm:t>
        <a:bodyPr/>
        <a:lstStyle/>
        <a:p>
          <a:endParaRPr lang="en-US"/>
        </a:p>
      </dgm:t>
    </dgm:pt>
    <dgm:pt modelId="{203410EF-F74F-49EC-A583-F4C185EBFA67}" type="sibTrans" cxnId="{DD2BD06D-0751-4A48-856C-FB6238C94F8A}">
      <dgm:prSet/>
      <dgm:spPr/>
      <dgm:t>
        <a:bodyPr/>
        <a:lstStyle/>
        <a:p>
          <a:endParaRPr lang="en-US"/>
        </a:p>
      </dgm:t>
    </dgm:pt>
    <dgm:pt modelId="{14A8FB6B-0A12-4227-A811-BBDC8BE544E4}" type="pres">
      <dgm:prSet presAssocID="{27BDD080-BD25-4F33-90F1-AB65FE5E42D4}" presName="root" presStyleCnt="0">
        <dgm:presLayoutVars>
          <dgm:dir/>
          <dgm:resizeHandles val="exact"/>
        </dgm:presLayoutVars>
      </dgm:prSet>
      <dgm:spPr/>
      <dgm:t>
        <a:bodyPr/>
        <a:lstStyle/>
        <a:p>
          <a:endParaRPr lang="en-US"/>
        </a:p>
      </dgm:t>
    </dgm:pt>
    <dgm:pt modelId="{F0927745-4831-468A-8C59-CC869B7DA784}" type="pres">
      <dgm:prSet presAssocID="{68FE4552-C503-4E3B-9F00-5889DAE92833}" presName="compNode" presStyleCnt="0"/>
      <dgm:spPr/>
    </dgm:pt>
    <dgm:pt modelId="{9AABBECD-A8F4-4202-BC95-1D3A2F2C4660}" type="pres">
      <dgm:prSet presAssocID="{68FE4552-C503-4E3B-9F00-5889DAE92833}" presName="bgRect" presStyleLbl="bgShp" presStyleIdx="0" presStyleCnt="3"/>
      <dgm:spPr/>
    </dgm:pt>
    <dgm:pt modelId="{C24E3CE1-5B4A-485F-BC33-5F23B74EBDC5}" type="pres">
      <dgm:prSet presAssocID="{68FE4552-C503-4E3B-9F00-5889DAE92833}"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Classroom"/>
        </a:ext>
      </dgm:extLst>
    </dgm:pt>
    <dgm:pt modelId="{84B7D6CD-9C16-48B9-9F34-B426221BFE6C}" type="pres">
      <dgm:prSet presAssocID="{68FE4552-C503-4E3B-9F00-5889DAE92833}" presName="spaceRect" presStyleCnt="0"/>
      <dgm:spPr/>
    </dgm:pt>
    <dgm:pt modelId="{9445F5B8-257C-4363-B886-4EDFFB3A3C2A}" type="pres">
      <dgm:prSet presAssocID="{68FE4552-C503-4E3B-9F00-5889DAE92833}" presName="parTx" presStyleLbl="revTx" presStyleIdx="0" presStyleCnt="3">
        <dgm:presLayoutVars>
          <dgm:chMax val="0"/>
          <dgm:chPref val="0"/>
        </dgm:presLayoutVars>
      </dgm:prSet>
      <dgm:spPr/>
      <dgm:t>
        <a:bodyPr/>
        <a:lstStyle/>
        <a:p>
          <a:endParaRPr lang="en-US"/>
        </a:p>
      </dgm:t>
    </dgm:pt>
    <dgm:pt modelId="{609341F4-C31A-4834-AEF4-C651444715BD}" type="pres">
      <dgm:prSet presAssocID="{80273CC8-A607-4D82-8263-AF5AAAB504F7}" presName="sibTrans" presStyleCnt="0"/>
      <dgm:spPr/>
    </dgm:pt>
    <dgm:pt modelId="{E3B6F89D-DF35-4854-B776-71E26F924048}" type="pres">
      <dgm:prSet presAssocID="{131639C1-F97E-4066-9586-9F5806024322}" presName="compNode" presStyleCnt="0"/>
      <dgm:spPr/>
    </dgm:pt>
    <dgm:pt modelId="{AD280B3E-A130-4099-9B47-D03C96EF1A13}" type="pres">
      <dgm:prSet presAssocID="{131639C1-F97E-4066-9586-9F5806024322}" presName="bgRect" presStyleLbl="bgShp" presStyleIdx="1" presStyleCnt="3"/>
      <dgm:spPr/>
    </dgm:pt>
    <dgm:pt modelId="{2838DBEA-6C2C-4535-9866-A7E1C67AAD9F}" type="pres">
      <dgm:prSet presAssocID="{131639C1-F97E-4066-9586-9F5806024322}"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Handshake"/>
        </a:ext>
      </dgm:extLst>
    </dgm:pt>
    <dgm:pt modelId="{82E26648-D3D1-4146-8BD5-C8CC8D79933E}" type="pres">
      <dgm:prSet presAssocID="{131639C1-F97E-4066-9586-9F5806024322}" presName="spaceRect" presStyleCnt="0"/>
      <dgm:spPr/>
    </dgm:pt>
    <dgm:pt modelId="{6D965A3B-8930-4CA3-83EC-DD7496E790F8}" type="pres">
      <dgm:prSet presAssocID="{131639C1-F97E-4066-9586-9F5806024322}" presName="parTx" presStyleLbl="revTx" presStyleIdx="1" presStyleCnt="3">
        <dgm:presLayoutVars>
          <dgm:chMax val="0"/>
          <dgm:chPref val="0"/>
        </dgm:presLayoutVars>
      </dgm:prSet>
      <dgm:spPr/>
      <dgm:t>
        <a:bodyPr/>
        <a:lstStyle/>
        <a:p>
          <a:endParaRPr lang="en-US"/>
        </a:p>
      </dgm:t>
    </dgm:pt>
    <dgm:pt modelId="{26B286BE-4008-4E59-A0F0-A26A60F681EB}" type="pres">
      <dgm:prSet presAssocID="{C2015284-3277-4C08-8FED-67B2910765A3}" presName="sibTrans" presStyleCnt="0"/>
      <dgm:spPr/>
    </dgm:pt>
    <dgm:pt modelId="{2612329F-928F-4E51-AC10-4A5FBC74027A}" type="pres">
      <dgm:prSet presAssocID="{52015F43-1EF0-4B77-B263-F0AF1644A1B0}" presName="compNode" presStyleCnt="0"/>
      <dgm:spPr/>
    </dgm:pt>
    <dgm:pt modelId="{F8ACD234-5D39-44DB-B579-5FBCC4DE7098}" type="pres">
      <dgm:prSet presAssocID="{52015F43-1EF0-4B77-B263-F0AF1644A1B0}" presName="bgRect" presStyleLbl="bgShp" presStyleIdx="2" presStyleCnt="3"/>
      <dgm:spPr/>
    </dgm:pt>
    <dgm:pt modelId="{55D60049-4D52-4FF6-AD29-74DDCA786831}" type="pres">
      <dgm:prSet presAssocID="{52015F43-1EF0-4B77-B263-F0AF1644A1B0}"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Speech"/>
        </a:ext>
      </dgm:extLst>
    </dgm:pt>
    <dgm:pt modelId="{B6C087A9-8F18-4AE9-906C-B81631552B9E}" type="pres">
      <dgm:prSet presAssocID="{52015F43-1EF0-4B77-B263-F0AF1644A1B0}" presName="spaceRect" presStyleCnt="0"/>
      <dgm:spPr/>
    </dgm:pt>
    <dgm:pt modelId="{979706FD-39A6-4274-8277-AF5EDF14ACA3}" type="pres">
      <dgm:prSet presAssocID="{52015F43-1EF0-4B77-B263-F0AF1644A1B0}" presName="parTx" presStyleLbl="revTx" presStyleIdx="2" presStyleCnt="3">
        <dgm:presLayoutVars>
          <dgm:chMax val="0"/>
          <dgm:chPref val="0"/>
        </dgm:presLayoutVars>
      </dgm:prSet>
      <dgm:spPr/>
      <dgm:t>
        <a:bodyPr/>
        <a:lstStyle/>
        <a:p>
          <a:endParaRPr lang="en-US"/>
        </a:p>
      </dgm:t>
    </dgm:pt>
  </dgm:ptLst>
  <dgm:cxnLst>
    <dgm:cxn modelId="{C1A15EC2-E4ED-468D-B7C2-C2094C78A68C}" srcId="{27BDD080-BD25-4F33-90F1-AB65FE5E42D4}" destId="{131639C1-F97E-4066-9586-9F5806024322}" srcOrd="1" destOrd="0" parTransId="{30186A5A-E376-4EBC-811E-F41104E2AF1F}" sibTransId="{C2015284-3277-4C08-8FED-67B2910765A3}"/>
    <dgm:cxn modelId="{8DB9B3CF-A3FC-4BF1-94AF-E78F1A74B0E4}" type="presOf" srcId="{68FE4552-C503-4E3B-9F00-5889DAE92833}" destId="{9445F5B8-257C-4363-B886-4EDFFB3A3C2A}" srcOrd="0" destOrd="0" presId="urn:microsoft.com/office/officeart/2018/2/layout/IconVerticalSolidList"/>
    <dgm:cxn modelId="{4AA9C7A8-521E-4890-80B2-67FCDF5CFD89}" srcId="{27BDD080-BD25-4F33-90F1-AB65FE5E42D4}" destId="{68FE4552-C503-4E3B-9F00-5889DAE92833}" srcOrd="0" destOrd="0" parTransId="{7E33A95E-8B6A-4086-A2DB-30A9B2AF5913}" sibTransId="{80273CC8-A607-4D82-8263-AF5AAAB504F7}"/>
    <dgm:cxn modelId="{84A5B58C-A66D-4AAD-A4B3-C07C7740CC85}" type="presOf" srcId="{52015F43-1EF0-4B77-B263-F0AF1644A1B0}" destId="{979706FD-39A6-4274-8277-AF5EDF14ACA3}" srcOrd="0" destOrd="0" presId="urn:microsoft.com/office/officeart/2018/2/layout/IconVerticalSolidList"/>
    <dgm:cxn modelId="{4E0AD762-D2E1-4674-8B09-0BE7724A3163}" type="presOf" srcId="{131639C1-F97E-4066-9586-9F5806024322}" destId="{6D965A3B-8930-4CA3-83EC-DD7496E790F8}" srcOrd="0" destOrd="0" presId="urn:microsoft.com/office/officeart/2018/2/layout/IconVerticalSolidList"/>
    <dgm:cxn modelId="{DD2BD06D-0751-4A48-856C-FB6238C94F8A}" srcId="{27BDD080-BD25-4F33-90F1-AB65FE5E42D4}" destId="{52015F43-1EF0-4B77-B263-F0AF1644A1B0}" srcOrd="2" destOrd="0" parTransId="{66D3F1AE-3055-4695-BE04-B988A6EB0343}" sibTransId="{203410EF-F74F-49EC-A583-F4C185EBFA67}"/>
    <dgm:cxn modelId="{EFFF01F6-3DC7-4BDB-98CB-8B1353B60C79}" type="presOf" srcId="{27BDD080-BD25-4F33-90F1-AB65FE5E42D4}" destId="{14A8FB6B-0A12-4227-A811-BBDC8BE544E4}" srcOrd="0" destOrd="0" presId="urn:microsoft.com/office/officeart/2018/2/layout/IconVerticalSolidList"/>
    <dgm:cxn modelId="{BCA6FD4D-FBFC-4C23-A698-567FFEE93DA0}" type="presParOf" srcId="{14A8FB6B-0A12-4227-A811-BBDC8BE544E4}" destId="{F0927745-4831-468A-8C59-CC869B7DA784}" srcOrd="0" destOrd="0" presId="urn:microsoft.com/office/officeart/2018/2/layout/IconVerticalSolidList"/>
    <dgm:cxn modelId="{23242A91-09CB-43C2-AF64-E8D7184E4AB6}" type="presParOf" srcId="{F0927745-4831-468A-8C59-CC869B7DA784}" destId="{9AABBECD-A8F4-4202-BC95-1D3A2F2C4660}" srcOrd="0" destOrd="0" presId="urn:microsoft.com/office/officeart/2018/2/layout/IconVerticalSolidList"/>
    <dgm:cxn modelId="{4E7F7618-D6A1-4131-962F-D1F8785C71CA}" type="presParOf" srcId="{F0927745-4831-468A-8C59-CC869B7DA784}" destId="{C24E3CE1-5B4A-485F-BC33-5F23B74EBDC5}" srcOrd="1" destOrd="0" presId="urn:microsoft.com/office/officeart/2018/2/layout/IconVerticalSolidList"/>
    <dgm:cxn modelId="{3240B4C6-B82B-45CE-887A-CCF262D58B9A}" type="presParOf" srcId="{F0927745-4831-468A-8C59-CC869B7DA784}" destId="{84B7D6CD-9C16-48B9-9F34-B426221BFE6C}" srcOrd="2" destOrd="0" presId="urn:microsoft.com/office/officeart/2018/2/layout/IconVerticalSolidList"/>
    <dgm:cxn modelId="{8C9D3AAB-8EB6-4289-B6C6-C833C11DC687}" type="presParOf" srcId="{F0927745-4831-468A-8C59-CC869B7DA784}" destId="{9445F5B8-257C-4363-B886-4EDFFB3A3C2A}" srcOrd="3" destOrd="0" presId="urn:microsoft.com/office/officeart/2018/2/layout/IconVerticalSolidList"/>
    <dgm:cxn modelId="{545F6E5E-0955-4591-9664-4274B380629A}" type="presParOf" srcId="{14A8FB6B-0A12-4227-A811-BBDC8BE544E4}" destId="{609341F4-C31A-4834-AEF4-C651444715BD}" srcOrd="1" destOrd="0" presId="urn:microsoft.com/office/officeart/2018/2/layout/IconVerticalSolidList"/>
    <dgm:cxn modelId="{2A841427-A58C-4616-AB85-C893B51155ED}" type="presParOf" srcId="{14A8FB6B-0A12-4227-A811-BBDC8BE544E4}" destId="{E3B6F89D-DF35-4854-B776-71E26F924048}" srcOrd="2" destOrd="0" presId="urn:microsoft.com/office/officeart/2018/2/layout/IconVerticalSolidList"/>
    <dgm:cxn modelId="{E6C066CD-06D4-4EEB-85E8-6D0B5C1CD746}" type="presParOf" srcId="{E3B6F89D-DF35-4854-B776-71E26F924048}" destId="{AD280B3E-A130-4099-9B47-D03C96EF1A13}" srcOrd="0" destOrd="0" presId="urn:microsoft.com/office/officeart/2018/2/layout/IconVerticalSolidList"/>
    <dgm:cxn modelId="{775845C0-E1EF-40E0-BA94-534153135638}" type="presParOf" srcId="{E3B6F89D-DF35-4854-B776-71E26F924048}" destId="{2838DBEA-6C2C-4535-9866-A7E1C67AAD9F}" srcOrd="1" destOrd="0" presId="urn:microsoft.com/office/officeart/2018/2/layout/IconVerticalSolidList"/>
    <dgm:cxn modelId="{EE1CBDAC-AB17-4645-BD0C-02803C6764F6}" type="presParOf" srcId="{E3B6F89D-DF35-4854-B776-71E26F924048}" destId="{82E26648-D3D1-4146-8BD5-C8CC8D79933E}" srcOrd="2" destOrd="0" presId="urn:microsoft.com/office/officeart/2018/2/layout/IconVerticalSolidList"/>
    <dgm:cxn modelId="{7F3157FA-8DA6-4C9E-BBDF-A8778610459A}" type="presParOf" srcId="{E3B6F89D-DF35-4854-B776-71E26F924048}" destId="{6D965A3B-8930-4CA3-83EC-DD7496E790F8}" srcOrd="3" destOrd="0" presId="urn:microsoft.com/office/officeart/2018/2/layout/IconVerticalSolidList"/>
    <dgm:cxn modelId="{7EA4328A-16A3-466D-998B-12DCA2868CA0}" type="presParOf" srcId="{14A8FB6B-0A12-4227-A811-BBDC8BE544E4}" destId="{26B286BE-4008-4E59-A0F0-A26A60F681EB}" srcOrd="3" destOrd="0" presId="urn:microsoft.com/office/officeart/2018/2/layout/IconVerticalSolidList"/>
    <dgm:cxn modelId="{1A2B1B68-8F90-4657-9B58-8645340AABCA}" type="presParOf" srcId="{14A8FB6B-0A12-4227-A811-BBDC8BE544E4}" destId="{2612329F-928F-4E51-AC10-4A5FBC74027A}" srcOrd="4" destOrd="0" presId="urn:microsoft.com/office/officeart/2018/2/layout/IconVerticalSolidList"/>
    <dgm:cxn modelId="{AA4AF8F6-0FF2-48D5-84E1-338D6FE32661}" type="presParOf" srcId="{2612329F-928F-4E51-AC10-4A5FBC74027A}" destId="{F8ACD234-5D39-44DB-B579-5FBCC4DE7098}" srcOrd="0" destOrd="0" presId="urn:microsoft.com/office/officeart/2018/2/layout/IconVerticalSolidList"/>
    <dgm:cxn modelId="{FB31098E-2C0F-4AB6-AC90-34562A5F639B}" type="presParOf" srcId="{2612329F-928F-4E51-AC10-4A5FBC74027A}" destId="{55D60049-4D52-4FF6-AD29-74DDCA786831}" srcOrd="1" destOrd="0" presId="urn:microsoft.com/office/officeart/2018/2/layout/IconVerticalSolidList"/>
    <dgm:cxn modelId="{B1010CE6-67AA-40DD-84F7-2EA517EECBD9}" type="presParOf" srcId="{2612329F-928F-4E51-AC10-4A5FBC74027A}" destId="{B6C087A9-8F18-4AE9-906C-B81631552B9E}" srcOrd="2" destOrd="0" presId="urn:microsoft.com/office/officeart/2018/2/layout/IconVerticalSolidList"/>
    <dgm:cxn modelId="{1B5B0EC6-B261-470D-9ABB-D6DA04609F3A}" type="presParOf" srcId="{2612329F-928F-4E51-AC10-4A5FBC74027A}" destId="{979706FD-39A6-4274-8277-AF5EDF14ACA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684C576-53C7-45A1-ABF0-DFC3FEA3E360}"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B59AE7B5-3D1F-4466-9956-B15D81839F9B}">
      <dgm:prSet/>
      <dgm:spPr/>
      <dgm:t>
        <a:bodyPr/>
        <a:lstStyle/>
        <a:p>
          <a:r>
            <a:rPr lang="en-GB"/>
            <a:t>Being on call at a specific time</a:t>
          </a:r>
          <a:endParaRPr lang="en-US"/>
        </a:p>
      </dgm:t>
    </dgm:pt>
    <dgm:pt modelId="{A66D8034-1226-41CC-A85B-AECE5B4A3B38}" type="parTrans" cxnId="{07E1A65D-73F1-49E9-8C2C-B8760DC400AD}">
      <dgm:prSet/>
      <dgm:spPr/>
      <dgm:t>
        <a:bodyPr/>
        <a:lstStyle/>
        <a:p>
          <a:endParaRPr lang="en-US"/>
        </a:p>
      </dgm:t>
    </dgm:pt>
    <dgm:pt modelId="{14ACD947-E807-4D4E-9E68-7EE113785D1D}" type="sibTrans" cxnId="{07E1A65D-73F1-49E9-8C2C-B8760DC400AD}">
      <dgm:prSet/>
      <dgm:spPr/>
      <dgm:t>
        <a:bodyPr/>
        <a:lstStyle/>
        <a:p>
          <a:endParaRPr lang="en-US"/>
        </a:p>
      </dgm:t>
    </dgm:pt>
    <dgm:pt modelId="{FA0C21D0-9B1F-46DD-92F5-5CEFE86B7BC4}">
      <dgm:prSet/>
      <dgm:spPr/>
      <dgm:t>
        <a:bodyPr/>
        <a:lstStyle/>
        <a:p>
          <a:r>
            <a:rPr lang="en-GB"/>
            <a:t>Messages and 2 way dialogue</a:t>
          </a:r>
          <a:endParaRPr lang="en-US"/>
        </a:p>
      </dgm:t>
    </dgm:pt>
    <dgm:pt modelId="{1F4DEF27-509D-4A2B-8D86-89CFE8C10826}" type="parTrans" cxnId="{7789257B-E7E6-4F08-9344-E61A9EBD7A3F}">
      <dgm:prSet/>
      <dgm:spPr/>
      <dgm:t>
        <a:bodyPr/>
        <a:lstStyle/>
        <a:p>
          <a:endParaRPr lang="en-US"/>
        </a:p>
      </dgm:t>
    </dgm:pt>
    <dgm:pt modelId="{E638145C-7D33-4BF9-8965-BCCE2C3DD6B4}" type="sibTrans" cxnId="{7789257B-E7E6-4F08-9344-E61A9EBD7A3F}">
      <dgm:prSet/>
      <dgm:spPr/>
      <dgm:t>
        <a:bodyPr/>
        <a:lstStyle/>
        <a:p>
          <a:endParaRPr lang="en-US"/>
        </a:p>
      </dgm:t>
    </dgm:pt>
    <dgm:pt modelId="{CC5B53CB-CB06-4CF3-8550-440BC97CD674}">
      <dgm:prSet/>
      <dgm:spPr/>
      <dgm:t>
        <a:bodyPr/>
        <a:lstStyle/>
        <a:p>
          <a:r>
            <a:rPr lang="en-GB"/>
            <a:t>Conversational and informal </a:t>
          </a:r>
          <a:endParaRPr lang="en-US"/>
        </a:p>
      </dgm:t>
    </dgm:pt>
    <dgm:pt modelId="{28B7C5AE-7CAF-429E-AAF5-C1214C359AA1}" type="parTrans" cxnId="{4B9ACE60-C35A-400E-86B7-286EB8526371}">
      <dgm:prSet/>
      <dgm:spPr/>
      <dgm:t>
        <a:bodyPr/>
        <a:lstStyle/>
        <a:p>
          <a:endParaRPr lang="en-US"/>
        </a:p>
      </dgm:t>
    </dgm:pt>
    <dgm:pt modelId="{586E4B7F-2D03-4089-B5EC-393655FDE165}" type="sibTrans" cxnId="{4B9ACE60-C35A-400E-86B7-286EB8526371}">
      <dgm:prSet/>
      <dgm:spPr/>
      <dgm:t>
        <a:bodyPr/>
        <a:lstStyle/>
        <a:p>
          <a:endParaRPr lang="en-US"/>
        </a:p>
      </dgm:t>
    </dgm:pt>
    <dgm:pt modelId="{CF90F950-D224-45AA-9CCB-C3B4A03A4584}">
      <dgm:prSet/>
      <dgm:spPr/>
      <dgm:t>
        <a:bodyPr/>
        <a:lstStyle/>
        <a:p>
          <a:r>
            <a:rPr lang="en-GB"/>
            <a:t>1:1 or group chats to check-in </a:t>
          </a:r>
          <a:endParaRPr lang="en-US"/>
        </a:p>
      </dgm:t>
    </dgm:pt>
    <dgm:pt modelId="{714C51BA-B7C3-49F1-BFF5-8C3743F7A430}" type="parTrans" cxnId="{398EE52F-F7AA-4159-94AD-A4FD9B5C9AF2}">
      <dgm:prSet/>
      <dgm:spPr/>
      <dgm:t>
        <a:bodyPr/>
        <a:lstStyle/>
        <a:p>
          <a:endParaRPr lang="en-US"/>
        </a:p>
      </dgm:t>
    </dgm:pt>
    <dgm:pt modelId="{194882EF-910D-4128-B03D-4E30925C4F08}" type="sibTrans" cxnId="{398EE52F-F7AA-4159-94AD-A4FD9B5C9AF2}">
      <dgm:prSet/>
      <dgm:spPr/>
      <dgm:t>
        <a:bodyPr/>
        <a:lstStyle/>
        <a:p>
          <a:endParaRPr lang="en-US"/>
        </a:p>
      </dgm:t>
    </dgm:pt>
    <dgm:pt modelId="{418F1578-DE97-411A-A812-8F5DFF5ED035}" type="pres">
      <dgm:prSet presAssocID="{6684C576-53C7-45A1-ABF0-DFC3FEA3E360}" presName="outerComposite" presStyleCnt="0">
        <dgm:presLayoutVars>
          <dgm:chMax val="5"/>
          <dgm:dir/>
          <dgm:resizeHandles val="exact"/>
        </dgm:presLayoutVars>
      </dgm:prSet>
      <dgm:spPr/>
      <dgm:t>
        <a:bodyPr/>
        <a:lstStyle/>
        <a:p>
          <a:endParaRPr lang="en-US"/>
        </a:p>
      </dgm:t>
    </dgm:pt>
    <dgm:pt modelId="{B6D48F0B-D069-4D70-9150-92480BF6D906}" type="pres">
      <dgm:prSet presAssocID="{6684C576-53C7-45A1-ABF0-DFC3FEA3E360}" presName="dummyMaxCanvas" presStyleCnt="0">
        <dgm:presLayoutVars/>
      </dgm:prSet>
      <dgm:spPr/>
    </dgm:pt>
    <dgm:pt modelId="{6A439E80-5AFA-486B-BC99-63A7CD89A5F4}" type="pres">
      <dgm:prSet presAssocID="{6684C576-53C7-45A1-ABF0-DFC3FEA3E360}" presName="FourNodes_1" presStyleLbl="node1" presStyleIdx="0" presStyleCnt="4">
        <dgm:presLayoutVars>
          <dgm:bulletEnabled val="1"/>
        </dgm:presLayoutVars>
      </dgm:prSet>
      <dgm:spPr/>
      <dgm:t>
        <a:bodyPr/>
        <a:lstStyle/>
        <a:p>
          <a:endParaRPr lang="en-US"/>
        </a:p>
      </dgm:t>
    </dgm:pt>
    <dgm:pt modelId="{1A3FFEA0-3845-45CD-B2FE-129AC23DF31F}" type="pres">
      <dgm:prSet presAssocID="{6684C576-53C7-45A1-ABF0-DFC3FEA3E360}" presName="FourNodes_2" presStyleLbl="node1" presStyleIdx="1" presStyleCnt="4">
        <dgm:presLayoutVars>
          <dgm:bulletEnabled val="1"/>
        </dgm:presLayoutVars>
      </dgm:prSet>
      <dgm:spPr/>
      <dgm:t>
        <a:bodyPr/>
        <a:lstStyle/>
        <a:p>
          <a:endParaRPr lang="en-US"/>
        </a:p>
      </dgm:t>
    </dgm:pt>
    <dgm:pt modelId="{E008A020-330C-4DC2-9819-6A04D5A12B11}" type="pres">
      <dgm:prSet presAssocID="{6684C576-53C7-45A1-ABF0-DFC3FEA3E360}" presName="FourNodes_3" presStyleLbl="node1" presStyleIdx="2" presStyleCnt="4">
        <dgm:presLayoutVars>
          <dgm:bulletEnabled val="1"/>
        </dgm:presLayoutVars>
      </dgm:prSet>
      <dgm:spPr/>
      <dgm:t>
        <a:bodyPr/>
        <a:lstStyle/>
        <a:p>
          <a:endParaRPr lang="en-US"/>
        </a:p>
      </dgm:t>
    </dgm:pt>
    <dgm:pt modelId="{DB966F02-C8E3-4A54-B940-7002A51D89CF}" type="pres">
      <dgm:prSet presAssocID="{6684C576-53C7-45A1-ABF0-DFC3FEA3E360}" presName="FourNodes_4" presStyleLbl="node1" presStyleIdx="3" presStyleCnt="4">
        <dgm:presLayoutVars>
          <dgm:bulletEnabled val="1"/>
        </dgm:presLayoutVars>
      </dgm:prSet>
      <dgm:spPr/>
      <dgm:t>
        <a:bodyPr/>
        <a:lstStyle/>
        <a:p>
          <a:endParaRPr lang="en-US"/>
        </a:p>
      </dgm:t>
    </dgm:pt>
    <dgm:pt modelId="{055E28A8-5541-45DE-A84C-F959A276ADCB}" type="pres">
      <dgm:prSet presAssocID="{6684C576-53C7-45A1-ABF0-DFC3FEA3E360}" presName="FourConn_1-2" presStyleLbl="fgAccFollowNode1" presStyleIdx="0" presStyleCnt="3">
        <dgm:presLayoutVars>
          <dgm:bulletEnabled val="1"/>
        </dgm:presLayoutVars>
      </dgm:prSet>
      <dgm:spPr/>
      <dgm:t>
        <a:bodyPr/>
        <a:lstStyle/>
        <a:p>
          <a:endParaRPr lang="en-US"/>
        </a:p>
      </dgm:t>
    </dgm:pt>
    <dgm:pt modelId="{F9ECF9CF-4680-4756-80DD-E15BCDBA02D6}" type="pres">
      <dgm:prSet presAssocID="{6684C576-53C7-45A1-ABF0-DFC3FEA3E360}" presName="FourConn_2-3" presStyleLbl="fgAccFollowNode1" presStyleIdx="1" presStyleCnt="3">
        <dgm:presLayoutVars>
          <dgm:bulletEnabled val="1"/>
        </dgm:presLayoutVars>
      </dgm:prSet>
      <dgm:spPr/>
      <dgm:t>
        <a:bodyPr/>
        <a:lstStyle/>
        <a:p>
          <a:endParaRPr lang="en-US"/>
        </a:p>
      </dgm:t>
    </dgm:pt>
    <dgm:pt modelId="{EB8A9DB1-53F4-4FBD-B925-BACF49358F67}" type="pres">
      <dgm:prSet presAssocID="{6684C576-53C7-45A1-ABF0-DFC3FEA3E360}" presName="FourConn_3-4" presStyleLbl="fgAccFollowNode1" presStyleIdx="2" presStyleCnt="3">
        <dgm:presLayoutVars>
          <dgm:bulletEnabled val="1"/>
        </dgm:presLayoutVars>
      </dgm:prSet>
      <dgm:spPr/>
      <dgm:t>
        <a:bodyPr/>
        <a:lstStyle/>
        <a:p>
          <a:endParaRPr lang="en-US"/>
        </a:p>
      </dgm:t>
    </dgm:pt>
    <dgm:pt modelId="{C6D129C0-50C3-482E-9EC4-F98F4CC0E980}" type="pres">
      <dgm:prSet presAssocID="{6684C576-53C7-45A1-ABF0-DFC3FEA3E360}" presName="FourNodes_1_text" presStyleLbl="node1" presStyleIdx="3" presStyleCnt="4">
        <dgm:presLayoutVars>
          <dgm:bulletEnabled val="1"/>
        </dgm:presLayoutVars>
      </dgm:prSet>
      <dgm:spPr/>
      <dgm:t>
        <a:bodyPr/>
        <a:lstStyle/>
        <a:p>
          <a:endParaRPr lang="en-US"/>
        </a:p>
      </dgm:t>
    </dgm:pt>
    <dgm:pt modelId="{E5FA0D1F-D13A-4D4B-81EB-F517049610EB}" type="pres">
      <dgm:prSet presAssocID="{6684C576-53C7-45A1-ABF0-DFC3FEA3E360}" presName="FourNodes_2_text" presStyleLbl="node1" presStyleIdx="3" presStyleCnt="4">
        <dgm:presLayoutVars>
          <dgm:bulletEnabled val="1"/>
        </dgm:presLayoutVars>
      </dgm:prSet>
      <dgm:spPr/>
      <dgm:t>
        <a:bodyPr/>
        <a:lstStyle/>
        <a:p>
          <a:endParaRPr lang="en-US"/>
        </a:p>
      </dgm:t>
    </dgm:pt>
    <dgm:pt modelId="{FC2188A4-F18D-424C-9676-F61CFFC9A151}" type="pres">
      <dgm:prSet presAssocID="{6684C576-53C7-45A1-ABF0-DFC3FEA3E360}" presName="FourNodes_3_text" presStyleLbl="node1" presStyleIdx="3" presStyleCnt="4">
        <dgm:presLayoutVars>
          <dgm:bulletEnabled val="1"/>
        </dgm:presLayoutVars>
      </dgm:prSet>
      <dgm:spPr/>
      <dgm:t>
        <a:bodyPr/>
        <a:lstStyle/>
        <a:p>
          <a:endParaRPr lang="en-US"/>
        </a:p>
      </dgm:t>
    </dgm:pt>
    <dgm:pt modelId="{64CFAB6F-D5DB-447A-887B-70835B704525}" type="pres">
      <dgm:prSet presAssocID="{6684C576-53C7-45A1-ABF0-DFC3FEA3E360}" presName="FourNodes_4_text" presStyleLbl="node1" presStyleIdx="3" presStyleCnt="4">
        <dgm:presLayoutVars>
          <dgm:bulletEnabled val="1"/>
        </dgm:presLayoutVars>
      </dgm:prSet>
      <dgm:spPr/>
      <dgm:t>
        <a:bodyPr/>
        <a:lstStyle/>
        <a:p>
          <a:endParaRPr lang="en-US"/>
        </a:p>
      </dgm:t>
    </dgm:pt>
  </dgm:ptLst>
  <dgm:cxnLst>
    <dgm:cxn modelId="{4B9ACE60-C35A-400E-86B7-286EB8526371}" srcId="{6684C576-53C7-45A1-ABF0-DFC3FEA3E360}" destId="{CC5B53CB-CB06-4CF3-8550-440BC97CD674}" srcOrd="2" destOrd="0" parTransId="{28B7C5AE-7CAF-429E-AAF5-C1214C359AA1}" sibTransId="{586E4B7F-2D03-4089-B5EC-393655FDE165}"/>
    <dgm:cxn modelId="{106E895D-B284-4FA3-AFEE-03847BB3730D}" type="presOf" srcId="{FA0C21D0-9B1F-46DD-92F5-5CEFE86B7BC4}" destId="{1A3FFEA0-3845-45CD-B2FE-129AC23DF31F}" srcOrd="0" destOrd="0" presId="urn:microsoft.com/office/officeart/2005/8/layout/vProcess5"/>
    <dgm:cxn modelId="{398EE52F-F7AA-4159-94AD-A4FD9B5C9AF2}" srcId="{6684C576-53C7-45A1-ABF0-DFC3FEA3E360}" destId="{CF90F950-D224-45AA-9CCB-C3B4A03A4584}" srcOrd="3" destOrd="0" parTransId="{714C51BA-B7C3-49F1-BFF5-8C3743F7A430}" sibTransId="{194882EF-910D-4128-B03D-4E30925C4F08}"/>
    <dgm:cxn modelId="{07E1A65D-73F1-49E9-8C2C-B8760DC400AD}" srcId="{6684C576-53C7-45A1-ABF0-DFC3FEA3E360}" destId="{B59AE7B5-3D1F-4466-9956-B15D81839F9B}" srcOrd="0" destOrd="0" parTransId="{A66D8034-1226-41CC-A85B-AECE5B4A3B38}" sibTransId="{14ACD947-E807-4D4E-9E68-7EE113785D1D}"/>
    <dgm:cxn modelId="{0A4EE3E1-3C52-4DC5-9D02-6B3A3A7576FD}" type="presOf" srcId="{B59AE7B5-3D1F-4466-9956-B15D81839F9B}" destId="{6A439E80-5AFA-486B-BC99-63A7CD89A5F4}" srcOrd="0" destOrd="0" presId="urn:microsoft.com/office/officeart/2005/8/layout/vProcess5"/>
    <dgm:cxn modelId="{7C5F7478-2544-4DAF-AA5B-32B120897F7C}" type="presOf" srcId="{B59AE7B5-3D1F-4466-9956-B15D81839F9B}" destId="{C6D129C0-50C3-482E-9EC4-F98F4CC0E980}" srcOrd="1" destOrd="0" presId="urn:microsoft.com/office/officeart/2005/8/layout/vProcess5"/>
    <dgm:cxn modelId="{BF3506E0-FCD9-4F8A-80C8-5F4ADA56C0C4}" type="presOf" srcId="{CC5B53CB-CB06-4CF3-8550-440BC97CD674}" destId="{FC2188A4-F18D-424C-9676-F61CFFC9A151}" srcOrd="1" destOrd="0" presId="urn:microsoft.com/office/officeart/2005/8/layout/vProcess5"/>
    <dgm:cxn modelId="{36C5641E-6E1D-4350-9BA2-B7AB32B8ECB0}" type="presOf" srcId="{6684C576-53C7-45A1-ABF0-DFC3FEA3E360}" destId="{418F1578-DE97-411A-A812-8F5DFF5ED035}" srcOrd="0" destOrd="0" presId="urn:microsoft.com/office/officeart/2005/8/layout/vProcess5"/>
    <dgm:cxn modelId="{B091A6BA-8645-422E-9E82-85EFF5F20AD8}" type="presOf" srcId="{586E4B7F-2D03-4089-B5EC-393655FDE165}" destId="{EB8A9DB1-53F4-4FBD-B925-BACF49358F67}" srcOrd="0" destOrd="0" presId="urn:microsoft.com/office/officeart/2005/8/layout/vProcess5"/>
    <dgm:cxn modelId="{5B65B895-6BCA-4FBC-B7BE-12BFC5F15560}" type="presOf" srcId="{CF90F950-D224-45AA-9CCB-C3B4A03A4584}" destId="{64CFAB6F-D5DB-447A-887B-70835B704525}" srcOrd="1" destOrd="0" presId="urn:microsoft.com/office/officeart/2005/8/layout/vProcess5"/>
    <dgm:cxn modelId="{D5EA1663-7038-4C28-84F4-5A12A7D04F17}" type="presOf" srcId="{FA0C21D0-9B1F-46DD-92F5-5CEFE86B7BC4}" destId="{E5FA0D1F-D13A-4D4B-81EB-F517049610EB}" srcOrd="1" destOrd="0" presId="urn:microsoft.com/office/officeart/2005/8/layout/vProcess5"/>
    <dgm:cxn modelId="{7789257B-E7E6-4F08-9344-E61A9EBD7A3F}" srcId="{6684C576-53C7-45A1-ABF0-DFC3FEA3E360}" destId="{FA0C21D0-9B1F-46DD-92F5-5CEFE86B7BC4}" srcOrd="1" destOrd="0" parTransId="{1F4DEF27-509D-4A2B-8D86-89CFE8C10826}" sibTransId="{E638145C-7D33-4BF9-8965-BCCE2C3DD6B4}"/>
    <dgm:cxn modelId="{4BC62F15-9C76-44EA-B03D-DB6D1212C54E}" type="presOf" srcId="{14ACD947-E807-4D4E-9E68-7EE113785D1D}" destId="{055E28A8-5541-45DE-A84C-F959A276ADCB}" srcOrd="0" destOrd="0" presId="urn:microsoft.com/office/officeart/2005/8/layout/vProcess5"/>
    <dgm:cxn modelId="{E016C23F-7E8D-4A7C-8AC8-E4DA2E1F3D96}" type="presOf" srcId="{E638145C-7D33-4BF9-8965-BCCE2C3DD6B4}" destId="{F9ECF9CF-4680-4756-80DD-E15BCDBA02D6}" srcOrd="0" destOrd="0" presId="urn:microsoft.com/office/officeart/2005/8/layout/vProcess5"/>
    <dgm:cxn modelId="{40FC73F4-92A9-407A-B4DE-7FCFA9366E6F}" type="presOf" srcId="{CC5B53CB-CB06-4CF3-8550-440BC97CD674}" destId="{E008A020-330C-4DC2-9819-6A04D5A12B11}" srcOrd="0" destOrd="0" presId="urn:microsoft.com/office/officeart/2005/8/layout/vProcess5"/>
    <dgm:cxn modelId="{9C2532FC-AA07-4417-A1C5-49E5E4ACCE8C}" type="presOf" srcId="{CF90F950-D224-45AA-9CCB-C3B4A03A4584}" destId="{DB966F02-C8E3-4A54-B940-7002A51D89CF}" srcOrd="0" destOrd="0" presId="urn:microsoft.com/office/officeart/2005/8/layout/vProcess5"/>
    <dgm:cxn modelId="{FBCB6124-FB0B-4914-80E3-99F984B199B8}" type="presParOf" srcId="{418F1578-DE97-411A-A812-8F5DFF5ED035}" destId="{B6D48F0B-D069-4D70-9150-92480BF6D906}" srcOrd="0" destOrd="0" presId="urn:microsoft.com/office/officeart/2005/8/layout/vProcess5"/>
    <dgm:cxn modelId="{2F978117-3D92-4918-97A1-E5D2B1850030}" type="presParOf" srcId="{418F1578-DE97-411A-A812-8F5DFF5ED035}" destId="{6A439E80-5AFA-486B-BC99-63A7CD89A5F4}" srcOrd="1" destOrd="0" presId="urn:microsoft.com/office/officeart/2005/8/layout/vProcess5"/>
    <dgm:cxn modelId="{3A08B0E9-14ED-4ADD-ABC2-63A5611EB3F3}" type="presParOf" srcId="{418F1578-DE97-411A-A812-8F5DFF5ED035}" destId="{1A3FFEA0-3845-45CD-B2FE-129AC23DF31F}" srcOrd="2" destOrd="0" presId="urn:microsoft.com/office/officeart/2005/8/layout/vProcess5"/>
    <dgm:cxn modelId="{050D7966-EE24-4149-A8FE-852E14B6872D}" type="presParOf" srcId="{418F1578-DE97-411A-A812-8F5DFF5ED035}" destId="{E008A020-330C-4DC2-9819-6A04D5A12B11}" srcOrd="3" destOrd="0" presId="urn:microsoft.com/office/officeart/2005/8/layout/vProcess5"/>
    <dgm:cxn modelId="{94485C3F-3E60-4939-9655-421AF8C6B564}" type="presParOf" srcId="{418F1578-DE97-411A-A812-8F5DFF5ED035}" destId="{DB966F02-C8E3-4A54-B940-7002A51D89CF}" srcOrd="4" destOrd="0" presId="urn:microsoft.com/office/officeart/2005/8/layout/vProcess5"/>
    <dgm:cxn modelId="{ABFDE34C-40FA-4BE4-95CE-62600BBA777F}" type="presParOf" srcId="{418F1578-DE97-411A-A812-8F5DFF5ED035}" destId="{055E28A8-5541-45DE-A84C-F959A276ADCB}" srcOrd="5" destOrd="0" presId="urn:microsoft.com/office/officeart/2005/8/layout/vProcess5"/>
    <dgm:cxn modelId="{5C4A11AE-B72A-44AA-B012-B8C02429B444}" type="presParOf" srcId="{418F1578-DE97-411A-A812-8F5DFF5ED035}" destId="{F9ECF9CF-4680-4756-80DD-E15BCDBA02D6}" srcOrd="6" destOrd="0" presId="urn:microsoft.com/office/officeart/2005/8/layout/vProcess5"/>
    <dgm:cxn modelId="{630EDB02-8FA5-4F64-8916-30104570D82C}" type="presParOf" srcId="{418F1578-DE97-411A-A812-8F5DFF5ED035}" destId="{EB8A9DB1-53F4-4FBD-B925-BACF49358F67}" srcOrd="7" destOrd="0" presId="urn:microsoft.com/office/officeart/2005/8/layout/vProcess5"/>
    <dgm:cxn modelId="{DE2CB667-D0DA-4B5B-BA5F-989C03B18DF1}" type="presParOf" srcId="{418F1578-DE97-411A-A812-8F5DFF5ED035}" destId="{C6D129C0-50C3-482E-9EC4-F98F4CC0E980}" srcOrd="8" destOrd="0" presId="urn:microsoft.com/office/officeart/2005/8/layout/vProcess5"/>
    <dgm:cxn modelId="{79E35B2E-FD43-41CC-89B8-F096B72A00AF}" type="presParOf" srcId="{418F1578-DE97-411A-A812-8F5DFF5ED035}" destId="{E5FA0D1F-D13A-4D4B-81EB-F517049610EB}" srcOrd="9" destOrd="0" presId="urn:microsoft.com/office/officeart/2005/8/layout/vProcess5"/>
    <dgm:cxn modelId="{D566BD7A-3DB8-499B-9E18-D2C2C3F72DC2}" type="presParOf" srcId="{418F1578-DE97-411A-A812-8F5DFF5ED035}" destId="{FC2188A4-F18D-424C-9676-F61CFFC9A151}" srcOrd="10" destOrd="0" presId="urn:microsoft.com/office/officeart/2005/8/layout/vProcess5"/>
    <dgm:cxn modelId="{BE9AB01B-7D8B-4FD1-BD68-5C1D6A48D3FD}" type="presParOf" srcId="{418F1578-DE97-411A-A812-8F5DFF5ED035}" destId="{64CFAB6F-D5DB-447A-887B-70835B70452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D7E093C-6D99-47F1-ABB8-B879AE39FB5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5D18B37-29E3-4631-BEDE-0B8ADB414380}">
      <dgm:prSet/>
      <dgm:spPr/>
      <dgm:t>
        <a:bodyPr/>
        <a:lstStyle/>
        <a:p>
          <a:pPr>
            <a:defRPr cap="all"/>
          </a:pPr>
          <a:r>
            <a:rPr lang="en-GB"/>
            <a:t>Timely and efficient </a:t>
          </a:r>
          <a:endParaRPr lang="en-US"/>
        </a:p>
      </dgm:t>
    </dgm:pt>
    <dgm:pt modelId="{A0649A15-9163-4F11-9016-EC908FE25E15}" type="parTrans" cxnId="{0CBE8CE8-65E8-49E7-8C4E-1E2DEDD4E1BB}">
      <dgm:prSet/>
      <dgm:spPr/>
      <dgm:t>
        <a:bodyPr/>
        <a:lstStyle/>
        <a:p>
          <a:endParaRPr lang="en-US"/>
        </a:p>
      </dgm:t>
    </dgm:pt>
    <dgm:pt modelId="{E06A0CCE-B586-4768-9F2C-126C91A289C3}" type="sibTrans" cxnId="{0CBE8CE8-65E8-49E7-8C4E-1E2DEDD4E1BB}">
      <dgm:prSet/>
      <dgm:spPr/>
      <dgm:t>
        <a:bodyPr/>
        <a:lstStyle/>
        <a:p>
          <a:endParaRPr lang="en-US"/>
        </a:p>
      </dgm:t>
    </dgm:pt>
    <dgm:pt modelId="{87B0ACED-241E-44CF-8091-098DDB9B403D}">
      <dgm:prSet/>
      <dgm:spPr/>
      <dgm:t>
        <a:bodyPr/>
        <a:lstStyle/>
        <a:p>
          <a:pPr>
            <a:defRPr cap="all"/>
          </a:pPr>
          <a:r>
            <a:rPr lang="en-GB"/>
            <a:t>Be selective about what your choosing to give feedback on </a:t>
          </a:r>
          <a:endParaRPr lang="en-US"/>
        </a:p>
      </dgm:t>
    </dgm:pt>
    <dgm:pt modelId="{3D34CE51-875B-4FA3-9091-B7B7A63EBE76}" type="parTrans" cxnId="{698E7391-D97A-4D66-B95B-B30EDADDF4E9}">
      <dgm:prSet/>
      <dgm:spPr/>
      <dgm:t>
        <a:bodyPr/>
        <a:lstStyle/>
        <a:p>
          <a:endParaRPr lang="en-US"/>
        </a:p>
      </dgm:t>
    </dgm:pt>
    <dgm:pt modelId="{46DBBF51-1104-4589-829E-5D31883F190E}" type="sibTrans" cxnId="{698E7391-D97A-4D66-B95B-B30EDADDF4E9}">
      <dgm:prSet/>
      <dgm:spPr/>
      <dgm:t>
        <a:bodyPr/>
        <a:lstStyle/>
        <a:p>
          <a:endParaRPr lang="en-US"/>
        </a:p>
      </dgm:t>
    </dgm:pt>
    <dgm:pt modelId="{C5746D02-5695-467B-864B-E472003FB58B}">
      <dgm:prSet/>
      <dgm:spPr/>
      <dgm:t>
        <a:bodyPr/>
        <a:lstStyle/>
        <a:p>
          <a:pPr>
            <a:defRPr cap="all"/>
          </a:pPr>
          <a:r>
            <a:rPr lang="en-GB"/>
            <a:t>For quick formative assessment that automatically mark work such as forms, quizzes, Sumdog </a:t>
          </a:r>
          <a:endParaRPr lang="en-US"/>
        </a:p>
      </dgm:t>
    </dgm:pt>
    <dgm:pt modelId="{1D268319-9B52-4C7C-9ACF-EF3BFB6DE85B}" type="parTrans" cxnId="{22B08BB1-CFDD-4791-9FF9-FDB45BA30C4D}">
      <dgm:prSet/>
      <dgm:spPr/>
      <dgm:t>
        <a:bodyPr/>
        <a:lstStyle/>
        <a:p>
          <a:endParaRPr lang="en-US"/>
        </a:p>
      </dgm:t>
    </dgm:pt>
    <dgm:pt modelId="{A10C0F23-419C-4EC0-B9BD-5D8D6332A252}" type="sibTrans" cxnId="{22B08BB1-CFDD-4791-9FF9-FDB45BA30C4D}">
      <dgm:prSet/>
      <dgm:spPr/>
      <dgm:t>
        <a:bodyPr/>
        <a:lstStyle/>
        <a:p>
          <a:endParaRPr lang="en-US"/>
        </a:p>
      </dgm:t>
    </dgm:pt>
    <dgm:pt modelId="{9A7E687A-D89B-436C-AF5E-B90699449361}">
      <dgm:prSet/>
      <dgm:spPr/>
      <dgm:t>
        <a:bodyPr/>
        <a:lstStyle/>
        <a:p>
          <a:pPr>
            <a:defRPr cap="all"/>
          </a:pPr>
          <a:r>
            <a:rPr lang="en-GB"/>
            <a:t>Pupils give feedback using chat function </a:t>
          </a:r>
          <a:endParaRPr lang="en-US"/>
        </a:p>
      </dgm:t>
    </dgm:pt>
    <dgm:pt modelId="{8C1B9D38-2D02-4CD8-888E-633B65A0938D}" type="parTrans" cxnId="{C94060CF-E460-457B-AC64-19BC2F89BBD2}">
      <dgm:prSet/>
      <dgm:spPr/>
      <dgm:t>
        <a:bodyPr/>
        <a:lstStyle/>
        <a:p>
          <a:endParaRPr lang="en-US"/>
        </a:p>
      </dgm:t>
    </dgm:pt>
    <dgm:pt modelId="{A0048417-BB60-4758-B89A-4B02D2CCD53B}" type="sibTrans" cxnId="{C94060CF-E460-457B-AC64-19BC2F89BBD2}">
      <dgm:prSet/>
      <dgm:spPr/>
      <dgm:t>
        <a:bodyPr/>
        <a:lstStyle/>
        <a:p>
          <a:endParaRPr lang="en-US"/>
        </a:p>
      </dgm:t>
    </dgm:pt>
    <dgm:pt modelId="{BA23D6BE-2F84-40DA-A66F-B23A3282BEDB}">
      <dgm:prSet/>
      <dgm:spPr/>
      <dgm:t>
        <a:bodyPr/>
        <a:lstStyle/>
        <a:p>
          <a:pPr>
            <a:defRPr cap="all"/>
          </a:pPr>
          <a:r>
            <a:rPr lang="en-GB"/>
            <a:t>Record audio files – talking is quicker than tying </a:t>
          </a:r>
          <a:endParaRPr lang="en-US"/>
        </a:p>
      </dgm:t>
    </dgm:pt>
    <dgm:pt modelId="{3EDDDC2C-38C6-402B-B68E-3D5863406688}" type="parTrans" cxnId="{6D367EF9-B2BA-4825-8058-B6F55BB9B234}">
      <dgm:prSet/>
      <dgm:spPr/>
      <dgm:t>
        <a:bodyPr/>
        <a:lstStyle/>
        <a:p>
          <a:endParaRPr lang="en-US"/>
        </a:p>
      </dgm:t>
    </dgm:pt>
    <dgm:pt modelId="{7828F041-CCCB-4EE5-97B9-FFD946F06868}" type="sibTrans" cxnId="{6D367EF9-B2BA-4825-8058-B6F55BB9B234}">
      <dgm:prSet/>
      <dgm:spPr/>
      <dgm:t>
        <a:bodyPr/>
        <a:lstStyle/>
        <a:p>
          <a:endParaRPr lang="en-US"/>
        </a:p>
      </dgm:t>
    </dgm:pt>
    <dgm:pt modelId="{62FC50AB-9664-436B-A930-9BDA55054BAF}" type="pres">
      <dgm:prSet presAssocID="{4D7E093C-6D99-47F1-ABB8-B879AE39FB5C}" presName="root" presStyleCnt="0">
        <dgm:presLayoutVars>
          <dgm:dir/>
          <dgm:resizeHandles val="exact"/>
        </dgm:presLayoutVars>
      </dgm:prSet>
      <dgm:spPr/>
      <dgm:t>
        <a:bodyPr/>
        <a:lstStyle/>
        <a:p>
          <a:endParaRPr lang="en-US"/>
        </a:p>
      </dgm:t>
    </dgm:pt>
    <dgm:pt modelId="{7FF4679D-6037-4815-AF69-928E425BE8BE}" type="pres">
      <dgm:prSet presAssocID="{65D18B37-29E3-4631-BEDE-0B8ADB414380}" presName="compNode" presStyleCnt="0"/>
      <dgm:spPr/>
    </dgm:pt>
    <dgm:pt modelId="{1A9B2FF0-88DC-4C35-8753-FC105E9EA8D2}" type="pres">
      <dgm:prSet presAssocID="{65D18B37-29E3-4631-BEDE-0B8ADB414380}" presName="iconBgRect" presStyleLbl="bgShp" presStyleIdx="0" presStyleCnt="5"/>
      <dgm:spPr>
        <a:prstGeom prst="round2DiagRect">
          <a:avLst>
            <a:gd name="adj1" fmla="val 29727"/>
            <a:gd name="adj2" fmla="val 0"/>
          </a:avLst>
        </a:prstGeom>
      </dgm:spPr>
    </dgm:pt>
    <dgm:pt modelId="{B7498DC9-A670-4AD2-8E6D-51F9A15B99A5}" type="pres">
      <dgm:prSet presAssocID="{65D18B37-29E3-4631-BEDE-0B8ADB414380}"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Stopwatch"/>
        </a:ext>
      </dgm:extLst>
    </dgm:pt>
    <dgm:pt modelId="{728F20FA-79DB-4F19-97F3-8F266619A725}" type="pres">
      <dgm:prSet presAssocID="{65D18B37-29E3-4631-BEDE-0B8ADB414380}" presName="spaceRect" presStyleCnt="0"/>
      <dgm:spPr/>
    </dgm:pt>
    <dgm:pt modelId="{B12EEE18-AB23-446B-9952-30BF6CE9A79D}" type="pres">
      <dgm:prSet presAssocID="{65D18B37-29E3-4631-BEDE-0B8ADB414380}" presName="textRect" presStyleLbl="revTx" presStyleIdx="0" presStyleCnt="5">
        <dgm:presLayoutVars>
          <dgm:chMax val="1"/>
          <dgm:chPref val="1"/>
        </dgm:presLayoutVars>
      </dgm:prSet>
      <dgm:spPr/>
      <dgm:t>
        <a:bodyPr/>
        <a:lstStyle/>
        <a:p>
          <a:endParaRPr lang="en-US"/>
        </a:p>
      </dgm:t>
    </dgm:pt>
    <dgm:pt modelId="{5345C79E-AECD-49CD-B61B-7F8B714A6EAE}" type="pres">
      <dgm:prSet presAssocID="{E06A0CCE-B586-4768-9F2C-126C91A289C3}" presName="sibTrans" presStyleCnt="0"/>
      <dgm:spPr/>
    </dgm:pt>
    <dgm:pt modelId="{EB54AED3-A49C-4013-8CBF-D2697E8EF153}" type="pres">
      <dgm:prSet presAssocID="{87B0ACED-241E-44CF-8091-098DDB9B403D}" presName="compNode" presStyleCnt="0"/>
      <dgm:spPr/>
    </dgm:pt>
    <dgm:pt modelId="{E908D5AC-F3E8-4431-A404-07B1121E9237}" type="pres">
      <dgm:prSet presAssocID="{87B0ACED-241E-44CF-8091-098DDB9B403D}" presName="iconBgRect" presStyleLbl="bgShp" presStyleIdx="1" presStyleCnt="5"/>
      <dgm:spPr>
        <a:prstGeom prst="round2DiagRect">
          <a:avLst>
            <a:gd name="adj1" fmla="val 29727"/>
            <a:gd name="adj2" fmla="val 0"/>
          </a:avLst>
        </a:prstGeom>
      </dgm:spPr>
    </dgm:pt>
    <dgm:pt modelId="{CBD912D5-D1A9-40B7-9694-8A363167AF9B}" type="pres">
      <dgm:prSet presAssocID="{87B0ACED-241E-44CF-8091-098DDB9B403D}"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Chat"/>
        </a:ext>
      </dgm:extLst>
    </dgm:pt>
    <dgm:pt modelId="{FDC7F470-480C-4E00-BC2B-AE464E89FD5F}" type="pres">
      <dgm:prSet presAssocID="{87B0ACED-241E-44CF-8091-098DDB9B403D}" presName="spaceRect" presStyleCnt="0"/>
      <dgm:spPr/>
    </dgm:pt>
    <dgm:pt modelId="{B2F06096-F07A-44F7-AD31-323CFCC212A8}" type="pres">
      <dgm:prSet presAssocID="{87B0ACED-241E-44CF-8091-098DDB9B403D}" presName="textRect" presStyleLbl="revTx" presStyleIdx="1" presStyleCnt="5">
        <dgm:presLayoutVars>
          <dgm:chMax val="1"/>
          <dgm:chPref val="1"/>
        </dgm:presLayoutVars>
      </dgm:prSet>
      <dgm:spPr/>
      <dgm:t>
        <a:bodyPr/>
        <a:lstStyle/>
        <a:p>
          <a:endParaRPr lang="en-US"/>
        </a:p>
      </dgm:t>
    </dgm:pt>
    <dgm:pt modelId="{2BF20F22-F805-4E50-AEDA-895DAE016992}" type="pres">
      <dgm:prSet presAssocID="{46DBBF51-1104-4589-829E-5D31883F190E}" presName="sibTrans" presStyleCnt="0"/>
      <dgm:spPr/>
    </dgm:pt>
    <dgm:pt modelId="{BAE1DDDB-B498-4DF9-9CD9-AD07363C7903}" type="pres">
      <dgm:prSet presAssocID="{C5746D02-5695-467B-864B-E472003FB58B}" presName="compNode" presStyleCnt="0"/>
      <dgm:spPr/>
    </dgm:pt>
    <dgm:pt modelId="{D0EDD5F1-8FFC-4301-A9B6-C48BC887F779}" type="pres">
      <dgm:prSet presAssocID="{C5746D02-5695-467B-864B-E472003FB58B}" presName="iconBgRect" presStyleLbl="bgShp" presStyleIdx="2" presStyleCnt="5"/>
      <dgm:spPr>
        <a:prstGeom prst="round2DiagRect">
          <a:avLst>
            <a:gd name="adj1" fmla="val 29727"/>
            <a:gd name="adj2" fmla="val 0"/>
          </a:avLst>
        </a:prstGeom>
      </dgm:spPr>
    </dgm:pt>
    <dgm:pt modelId="{C064DC2C-E09C-46BD-A238-6AF4758D452D}" type="pres">
      <dgm:prSet presAssocID="{C5746D02-5695-467B-864B-E472003FB58B}"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CheckList"/>
        </a:ext>
      </dgm:extLst>
    </dgm:pt>
    <dgm:pt modelId="{44D14EF9-C68F-4CC5-AF2A-B9041124B529}" type="pres">
      <dgm:prSet presAssocID="{C5746D02-5695-467B-864B-E472003FB58B}" presName="spaceRect" presStyleCnt="0"/>
      <dgm:spPr/>
    </dgm:pt>
    <dgm:pt modelId="{C801822B-E2CB-43D5-857D-6468C08A4DC1}" type="pres">
      <dgm:prSet presAssocID="{C5746D02-5695-467B-864B-E472003FB58B}" presName="textRect" presStyleLbl="revTx" presStyleIdx="2" presStyleCnt="5">
        <dgm:presLayoutVars>
          <dgm:chMax val="1"/>
          <dgm:chPref val="1"/>
        </dgm:presLayoutVars>
      </dgm:prSet>
      <dgm:spPr/>
      <dgm:t>
        <a:bodyPr/>
        <a:lstStyle/>
        <a:p>
          <a:endParaRPr lang="en-US"/>
        </a:p>
      </dgm:t>
    </dgm:pt>
    <dgm:pt modelId="{215BE657-5A77-424E-AFE1-34370CB4169D}" type="pres">
      <dgm:prSet presAssocID="{A10C0F23-419C-4EC0-B9BD-5D8D6332A252}" presName="sibTrans" presStyleCnt="0"/>
      <dgm:spPr/>
    </dgm:pt>
    <dgm:pt modelId="{6C7D0368-4408-4DC0-A481-69F13F5774D2}" type="pres">
      <dgm:prSet presAssocID="{9A7E687A-D89B-436C-AF5E-B90699449361}" presName="compNode" presStyleCnt="0"/>
      <dgm:spPr/>
    </dgm:pt>
    <dgm:pt modelId="{B8C7385B-8370-41D8-865A-352918369427}" type="pres">
      <dgm:prSet presAssocID="{9A7E687A-D89B-436C-AF5E-B90699449361}" presName="iconBgRect" presStyleLbl="bgShp" presStyleIdx="3" presStyleCnt="5"/>
      <dgm:spPr>
        <a:prstGeom prst="round2DiagRect">
          <a:avLst>
            <a:gd name="adj1" fmla="val 29727"/>
            <a:gd name="adj2" fmla="val 0"/>
          </a:avLst>
        </a:prstGeom>
      </dgm:spPr>
    </dgm:pt>
    <dgm:pt modelId="{B150F544-C597-4210-B765-9B99BC00BEEB}" type="pres">
      <dgm:prSet presAssocID="{9A7E687A-D89B-436C-AF5E-B90699449361}"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Speech"/>
        </a:ext>
      </dgm:extLst>
    </dgm:pt>
    <dgm:pt modelId="{47E4274B-CEC2-42AB-8B58-EC9B250C94A5}" type="pres">
      <dgm:prSet presAssocID="{9A7E687A-D89B-436C-AF5E-B90699449361}" presName="spaceRect" presStyleCnt="0"/>
      <dgm:spPr/>
    </dgm:pt>
    <dgm:pt modelId="{1FC12BF3-057F-46FA-AF33-276C9BE0E6C5}" type="pres">
      <dgm:prSet presAssocID="{9A7E687A-D89B-436C-AF5E-B90699449361}" presName="textRect" presStyleLbl="revTx" presStyleIdx="3" presStyleCnt="5">
        <dgm:presLayoutVars>
          <dgm:chMax val="1"/>
          <dgm:chPref val="1"/>
        </dgm:presLayoutVars>
      </dgm:prSet>
      <dgm:spPr/>
      <dgm:t>
        <a:bodyPr/>
        <a:lstStyle/>
        <a:p>
          <a:endParaRPr lang="en-US"/>
        </a:p>
      </dgm:t>
    </dgm:pt>
    <dgm:pt modelId="{05903877-5ADB-4499-B720-D4FD9E243C9B}" type="pres">
      <dgm:prSet presAssocID="{A0048417-BB60-4758-B89A-4B02D2CCD53B}" presName="sibTrans" presStyleCnt="0"/>
      <dgm:spPr/>
    </dgm:pt>
    <dgm:pt modelId="{DFF24F85-3AAD-411E-9383-2EC43F1D5676}" type="pres">
      <dgm:prSet presAssocID="{BA23D6BE-2F84-40DA-A66F-B23A3282BEDB}" presName="compNode" presStyleCnt="0"/>
      <dgm:spPr/>
    </dgm:pt>
    <dgm:pt modelId="{F87EB238-31B6-4A61-A662-1C84EE8934B7}" type="pres">
      <dgm:prSet presAssocID="{BA23D6BE-2F84-40DA-A66F-B23A3282BEDB}" presName="iconBgRect" presStyleLbl="bgShp" presStyleIdx="4" presStyleCnt="5"/>
      <dgm:spPr>
        <a:prstGeom prst="round2DiagRect">
          <a:avLst>
            <a:gd name="adj1" fmla="val 29727"/>
            <a:gd name="adj2" fmla="val 0"/>
          </a:avLst>
        </a:prstGeom>
      </dgm:spPr>
    </dgm:pt>
    <dgm:pt modelId="{2882A4D7-BC9D-4253-A812-C97D8BAFA667}" type="pres">
      <dgm:prSet presAssocID="{BA23D6BE-2F84-40DA-A66F-B23A3282BEDB}"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Headphones"/>
        </a:ext>
      </dgm:extLst>
    </dgm:pt>
    <dgm:pt modelId="{97DCFDC2-6834-495B-9843-6140249C9D4C}" type="pres">
      <dgm:prSet presAssocID="{BA23D6BE-2F84-40DA-A66F-B23A3282BEDB}" presName="spaceRect" presStyleCnt="0"/>
      <dgm:spPr/>
    </dgm:pt>
    <dgm:pt modelId="{DE66B3F6-32A0-466D-8BA6-A514C5DE34AF}" type="pres">
      <dgm:prSet presAssocID="{BA23D6BE-2F84-40DA-A66F-B23A3282BEDB}" presName="textRect" presStyleLbl="revTx" presStyleIdx="4" presStyleCnt="5">
        <dgm:presLayoutVars>
          <dgm:chMax val="1"/>
          <dgm:chPref val="1"/>
        </dgm:presLayoutVars>
      </dgm:prSet>
      <dgm:spPr/>
      <dgm:t>
        <a:bodyPr/>
        <a:lstStyle/>
        <a:p>
          <a:endParaRPr lang="en-US"/>
        </a:p>
      </dgm:t>
    </dgm:pt>
  </dgm:ptLst>
  <dgm:cxnLst>
    <dgm:cxn modelId="{1068E8E5-6821-4F40-90ED-680D798D6BF4}" type="presOf" srcId="{65D18B37-29E3-4631-BEDE-0B8ADB414380}" destId="{B12EEE18-AB23-446B-9952-30BF6CE9A79D}" srcOrd="0" destOrd="0" presId="urn:microsoft.com/office/officeart/2018/5/layout/IconLeafLabelList"/>
    <dgm:cxn modelId="{D8EF2F93-CA9C-4235-A729-98891FB18AA4}" type="presOf" srcId="{C5746D02-5695-467B-864B-E472003FB58B}" destId="{C801822B-E2CB-43D5-857D-6468C08A4DC1}" srcOrd="0" destOrd="0" presId="urn:microsoft.com/office/officeart/2018/5/layout/IconLeafLabelList"/>
    <dgm:cxn modelId="{0CBE8CE8-65E8-49E7-8C4E-1E2DEDD4E1BB}" srcId="{4D7E093C-6D99-47F1-ABB8-B879AE39FB5C}" destId="{65D18B37-29E3-4631-BEDE-0B8ADB414380}" srcOrd="0" destOrd="0" parTransId="{A0649A15-9163-4F11-9016-EC908FE25E15}" sibTransId="{E06A0CCE-B586-4768-9F2C-126C91A289C3}"/>
    <dgm:cxn modelId="{ABB638D0-DEAC-4183-A8CA-7166A9BF383E}" type="presOf" srcId="{87B0ACED-241E-44CF-8091-098DDB9B403D}" destId="{B2F06096-F07A-44F7-AD31-323CFCC212A8}" srcOrd="0" destOrd="0" presId="urn:microsoft.com/office/officeart/2018/5/layout/IconLeafLabelList"/>
    <dgm:cxn modelId="{0A35E0F9-90D5-4E2E-82A3-6BEFCB3A853F}" type="presOf" srcId="{4D7E093C-6D99-47F1-ABB8-B879AE39FB5C}" destId="{62FC50AB-9664-436B-A930-9BDA55054BAF}" srcOrd="0" destOrd="0" presId="urn:microsoft.com/office/officeart/2018/5/layout/IconLeafLabelList"/>
    <dgm:cxn modelId="{FB30FB6C-2A28-4B4C-9F09-89730DFCB2AE}" type="presOf" srcId="{BA23D6BE-2F84-40DA-A66F-B23A3282BEDB}" destId="{DE66B3F6-32A0-466D-8BA6-A514C5DE34AF}" srcOrd="0" destOrd="0" presId="urn:microsoft.com/office/officeart/2018/5/layout/IconLeafLabelList"/>
    <dgm:cxn modelId="{6D367EF9-B2BA-4825-8058-B6F55BB9B234}" srcId="{4D7E093C-6D99-47F1-ABB8-B879AE39FB5C}" destId="{BA23D6BE-2F84-40DA-A66F-B23A3282BEDB}" srcOrd="4" destOrd="0" parTransId="{3EDDDC2C-38C6-402B-B68E-3D5863406688}" sibTransId="{7828F041-CCCB-4EE5-97B9-FFD946F06868}"/>
    <dgm:cxn modelId="{698E7391-D97A-4D66-B95B-B30EDADDF4E9}" srcId="{4D7E093C-6D99-47F1-ABB8-B879AE39FB5C}" destId="{87B0ACED-241E-44CF-8091-098DDB9B403D}" srcOrd="1" destOrd="0" parTransId="{3D34CE51-875B-4FA3-9091-B7B7A63EBE76}" sibTransId="{46DBBF51-1104-4589-829E-5D31883F190E}"/>
    <dgm:cxn modelId="{22B08BB1-CFDD-4791-9FF9-FDB45BA30C4D}" srcId="{4D7E093C-6D99-47F1-ABB8-B879AE39FB5C}" destId="{C5746D02-5695-467B-864B-E472003FB58B}" srcOrd="2" destOrd="0" parTransId="{1D268319-9B52-4C7C-9ACF-EF3BFB6DE85B}" sibTransId="{A10C0F23-419C-4EC0-B9BD-5D8D6332A252}"/>
    <dgm:cxn modelId="{C94060CF-E460-457B-AC64-19BC2F89BBD2}" srcId="{4D7E093C-6D99-47F1-ABB8-B879AE39FB5C}" destId="{9A7E687A-D89B-436C-AF5E-B90699449361}" srcOrd="3" destOrd="0" parTransId="{8C1B9D38-2D02-4CD8-888E-633B65A0938D}" sibTransId="{A0048417-BB60-4758-B89A-4B02D2CCD53B}"/>
    <dgm:cxn modelId="{60698100-1C90-4C0F-B5D4-B923185075E0}" type="presOf" srcId="{9A7E687A-D89B-436C-AF5E-B90699449361}" destId="{1FC12BF3-057F-46FA-AF33-276C9BE0E6C5}" srcOrd="0" destOrd="0" presId="urn:microsoft.com/office/officeart/2018/5/layout/IconLeafLabelList"/>
    <dgm:cxn modelId="{70CE083A-3C3A-4E69-A89F-B2F0876F15E2}" type="presParOf" srcId="{62FC50AB-9664-436B-A930-9BDA55054BAF}" destId="{7FF4679D-6037-4815-AF69-928E425BE8BE}" srcOrd="0" destOrd="0" presId="urn:microsoft.com/office/officeart/2018/5/layout/IconLeafLabelList"/>
    <dgm:cxn modelId="{2C81A292-1A0E-486F-802F-A7FF378A8B25}" type="presParOf" srcId="{7FF4679D-6037-4815-AF69-928E425BE8BE}" destId="{1A9B2FF0-88DC-4C35-8753-FC105E9EA8D2}" srcOrd="0" destOrd="0" presId="urn:microsoft.com/office/officeart/2018/5/layout/IconLeafLabelList"/>
    <dgm:cxn modelId="{0D0FB601-CAFC-4758-BA29-0B83B6DD91E9}" type="presParOf" srcId="{7FF4679D-6037-4815-AF69-928E425BE8BE}" destId="{B7498DC9-A670-4AD2-8E6D-51F9A15B99A5}" srcOrd="1" destOrd="0" presId="urn:microsoft.com/office/officeart/2018/5/layout/IconLeafLabelList"/>
    <dgm:cxn modelId="{56B9CA65-9753-454C-A7FB-E31D35A2A6B1}" type="presParOf" srcId="{7FF4679D-6037-4815-AF69-928E425BE8BE}" destId="{728F20FA-79DB-4F19-97F3-8F266619A725}" srcOrd="2" destOrd="0" presId="urn:microsoft.com/office/officeart/2018/5/layout/IconLeafLabelList"/>
    <dgm:cxn modelId="{320977DC-E8D0-4F6E-B19D-2F7C7CAF514F}" type="presParOf" srcId="{7FF4679D-6037-4815-AF69-928E425BE8BE}" destId="{B12EEE18-AB23-446B-9952-30BF6CE9A79D}" srcOrd="3" destOrd="0" presId="urn:microsoft.com/office/officeart/2018/5/layout/IconLeafLabelList"/>
    <dgm:cxn modelId="{BA8921CD-2D87-4EA0-98F7-37289E7C6069}" type="presParOf" srcId="{62FC50AB-9664-436B-A930-9BDA55054BAF}" destId="{5345C79E-AECD-49CD-B61B-7F8B714A6EAE}" srcOrd="1" destOrd="0" presId="urn:microsoft.com/office/officeart/2018/5/layout/IconLeafLabelList"/>
    <dgm:cxn modelId="{CFD1CF71-7C78-42AD-A310-41D532CB4D6F}" type="presParOf" srcId="{62FC50AB-9664-436B-A930-9BDA55054BAF}" destId="{EB54AED3-A49C-4013-8CBF-D2697E8EF153}" srcOrd="2" destOrd="0" presId="urn:microsoft.com/office/officeart/2018/5/layout/IconLeafLabelList"/>
    <dgm:cxn modelId="{BE3AB6B6-6A32-4A97-B7CD-598E85A94458}" type="presParOf" srcId="{EB54AED3-A49C-4013-8CBF-D2697E8EF153}" destId="{E908D5AC-F3E8-4431-A404-07B1121E9237}" srcOrd="0" destOrd="0" presId="urn:microsoft.com/office/officeart/2018/5/layout/IconLeafLabelList"/>
    <dgm:cxn modelId="{D02EF849-6B46-45CD-A249-01D0F7E3AD5D}" type="presParOf" srcId="{EB54AED3-A49C-4013-8CBF-D2697E8EF153}" destId="{CBD912D5-D1A9-40B7-9694-8A363167AF9B}" srcOrd="1" destOrd="0" presId="urn:microsoft.com/office/officeart/2018/5/layout/IconLeafLabelList"/>
    <dgm:cxn modelId="{7012F854-E9E5-4F9E-9A7E-78884ADA3CA5}" type="presParOf" srcId="{EB54AED3-A49C-4013-8CBF-D2697E8EF153}" destId="{FDC7F470-480C-4E00-BC2B-AE464E89FD5F}" srcOrd="2" destOrd="0" presId="urn:microsoft.com/office/officeart/2018/5/layout/IconLeafLabelList"/>
    <dgm:cxn modelId="{954AFECF-248E-4266-921B-D3D8E930DCF0}" type="presParOf" srcId="{EB54AED3-A49C-4013-8CBF-D2697E8EF153}" destId="{B2F06096-F07A-44F7-AD31-323CFCC212A8}" srcOrd="3" destOrd="0" presId="urn:microsoft.com/office/officeart/2018/5/layout/IconLeafLabelList"/>
    <dgm:cxn modelId="{46EE94B4-012B-4DE1-B874-E607D31D822F}" type="presParOf" srcId="{62FC50AB-9664-436B-A930-9BDA55054BAF}" destId="{2BF20F22-F805-4E50-AEDA-895DAE016992}" srcOrd="3" destOrd="0" presId="urn:microsoft.com/office/officeart/2018/5/layout/IconLeafLabelList"/>
    <dgm:cxn modelId="{18EEC945-C68E-417B-85F7-A995297FD378}" type="presParOf" srcId="{62FC50AB-9664-436B-A930-9BDA55054BAF}" destId="{BAE1DDDB-B498-4DF9-9CD9-AD07363C7903}" srcOrd="4" destOrd="0" presId="urn:microsoft.com/office/officeart/2018/5/layout/IconLeafLabelList"/>
    <dgm:cxn modelId="{94ACCC8E-7355-4DA4-9953-07DFA24234B9}" type="presParOf" srcId="{BAE1DDDB-B498-4DF9-9CD9-AD07363C7903}" destId="{D0EDD5F1-8FFC-4301-A9B6-C48BC887F779}" srcOrd="0" destOrd="0" presId="urn:microsoft.com/office/officeart/2018/5/layout/IconLeafLabelList"/>
    <dgm:cxn modelId="{567DAD8C-DEDE-48EE-9649-93FF440F470B}" type="presParOf" srcId="{BAE1DDDB-B498-4DF9-9CD9-AD07363C7903}" destId="{C064DC2C-E09C-46BD-A238-6AF4758D452D}" srcOrd="1" destOrd="0" presId="urn:microsoft.com/office/officeart/2018/5/layout/IconLeafLabelList"/>
    <dgm:cxn modelId="{77A78D7E-F2D1-4AAB-89BC-229EA30B8DB0}" type="presParOf" srcId="{BAE1DDDB-B498-4DF9-9CD9-AD07363C7903}" destId="{44D14EF9-C68F-4CC5-AF2A-B9041124B529}" srcOrd="2" destOrd="0" presId="urn:microsoft.com/office/officeart/2018/5/layout/IconLeafLabelList"/>
    <dgm:cxn modelId="{D6C46094-4E80-490B-BC03-1266F3A60A19}" type="presParOf" srcId="{BAE1DDDB-B498-4DF9-9CD9-AD07363C7903}" destId="{C801822B-E2CB-43D5-857D-6468C08A4DC1}" srcOrd="3" destOrd="0" presId="urn:microsoft.com/office/officeart/2018/5/layout/IconLeafLabelList"/>
    <dgm:cxn modelId="{B8DF470A-B4C2-4CB7-8567-FD596352D18E}" type="presParOf" srcId="{62FC50AB-9664-436B-A930-9BDA55054BAF}" destId="{215BE657-5A77-424E-AFE1-34370CB4169D}" srcOrd="5" destOrd="0" presId="urn:microsoft.com/office/officeart/2018/5/layout/IconLeafLabelList"/>
    <dgm:cxn modelId="{9FE3CAB2-E521-4F68-8D4C-2348379EF6EA}" type="presParOf" srcId="{62FC50AB-9664-436B-A930-9BDA55054BAF}" destId="{6C7D0368-4408-4DC0-A481-69F13F5774D2}" srcOrd="6" destOrd="0" presId="urn:microsoft.com/office/officeart/2018/5/layout/IconLeafLabelList"/>
    <dgm:cxn modelId="{781D0186-77FD-4055-9ECF-6840B75E9DF1}" type="presParOf" srcId="{6C7D0368-4408-4DC0-A481-69F13F5774D2}" destId="{B8C7385B-8370-41D8-865A-352918369427}" srcOrd="0" destOrd="0" presId="urn:microsoft.com/office/officeart/2018/5/layout/IconLeafLabelList"/>
    <dgm:cxn modelId="{00B1C37C-EFA7-4EED-BD5B-977A74894E0C}" type="presParOf" srcId="{6C7D0368-4408-4DC0-A481-69F13F5774D2}" destId="{B150F544-C597-4210-B765-9B99BC00BEEB}" srcOrd="1" destOrd="0" presId="urn:microsoft.com/office/officeart/2018/5/layout/IconLeafLabelList"/>
    <dgm:cxn modelId="{D0A2A7D2-8FDA-4F9F-849F-7552AC3FBB4C}" type="presParOf" srcId="{6C7D0368-4408-4DC0-A481-69F13F5774D2}" destId="{47E4274B-CEC2-42AB-8B58-EC9B250C94A5}" srcOrd="2" destOrd="0" presId="urn:microsoft.com/office/officeart/2018/5/layout/IconLeafLabelList"/>
    <dgm:cxn modelId="{1B9FB745-2B5C-4747-B8FA-A380D6EB5265}" type="presParOf" srcId="{6C7D0368-4408-4DC0-A481-69F13F5774D2}" destId="{1FC12BF3-057F-46FA-AF33-276C9BE0E6C5}" srcOrd="3" destOrd="0" presId="urn:microsoft.com/office/officeart/2018/5/layout/IconLeafLabelList"/>
    <dgm:cxn modelId="{F2D982D1-C953-4F8D-8DFA-F465EFC2558E}" type="presParOf" srcId="{62FC50AB-9664-436B-A930-9BDA55054BAF}" destId="{05903877-5ADB-4499-B720-D4FD9E243C9B}" srcOrd="7" destOrd="0" presId="urn:microsoft.com/office/officeart/2018/5/layout/IconLeafLabelList"/>
    <dgm:cxn modelId="{07F6EFDE-E76D-4F7B-8549-944DC08733BA}" type="presParOf" srcId="{62FC50AB-9664-436B-A930-9BDA55054BAF}" destId="{DFF24F85-3AAD-411E-9383-2EC43F1D5676}" srcOrd="8" destOrd="0" presId="urn:microsoft.com/office/officeart/2018/5/layout/IconLeafLabelList"/>
    <dgm:cxn modelId="{A53BEBF9-F983-462F-82FD-B18973B25A6A}" type="presParOf" srcId="{DFF24F85-3AAD-411E-9383-2EC43F1D5676}" destId="{F87EB238-31B6-4A61-A662-1C84EE8934B7}" srcOrd="0" destOrd="0" presId="urn:microsoft.com/office/officeart/2018/5/layout/IconLeafLabelList"/>
    <dgm:cxn modelId="{D00D6E10-410C-4B33-9550-1A22FA2454EF}" type="presParOf" srcId="{DFF24F85-3AAD-411E-9383-2EC43F1D5676}" destId="{2882A4D7-BC9D-4253-A812-C97D8BAFA667}" srcOrd="1" destOrd="0" presId="urn:microsoft.com/office/officeart/2018/5/layout/IconLeafLabelList"/>
    <dgm:cxn modelId="{DF758445-4471-4974-805B-DF439FA119BB}" type="presParOf" srcId="{DFF24F85-3AAD-411E-9383-2EC43F1D5676}" destId="{97DCFDC2-6834-495B-9843-6140249C9D4C}" srcOrd="2" destOrd="0" presId="urn:microsoft.com/office/officeart/2018/5/layout/IconLeafLabelList"/>
    <dgm:cxn modelId="{BF351871-A1E9-4F24-87BC-D97EBF37F3D0}" type="presParOf" srcId="{DFF24F85-3AAD-411E-9383-2EC43F1D5676}" destId="{DE66B3F6-32A0-466D-8BA6-A514C5DE34A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9A1D183-C59E-4F86-8FB9-6D6BB02C2BFE}"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219D0EA5-8C6A-46B6-A93C-20457FC270A3}">
      <dgm:prSet/>
      <dgm:spPr/>
      <dgm:t>
        <a:bodyPr/>
        <a:lstStyle/>
        <a:p>
          <a:r>
            <a:rPr lang="en-GB"/>
            <a:t>Feedback using Learning Journals</a:t>
          </a:r>
          <a:endParaRPr lang="en-US"/>
        </a:p>
      </dgm:t>
    </dgm:pt>
    <dgm:pt modelId="{582DE45F-50E1-45DE-B095-5A9A4A5DC3D4}" type="parTrans" cxnId="{03907966-776F-4BC8-B62D-785363BCCFDE}">
      <dgm:prSet/>
      <dgm:spPr/>
      <dgm:t>
        <a:bodyPr/>
        <a:lstStyle/>
        <a:p>
          <a:endParaRPr lang="en-US"/>
        </a:p>
      </dgm:t>
    </dgm:pt>
    <dgm:pt modelId="{B5850BF4-3958-4A81-9EDB-5310BA361133}" type="sibTrans" cxnId="{03907966-776F-4BC8-B62D-785363BCCFDE}">
      <dgm:prSet/>
      <dgm:spPr/>
      <dgm:t>
        <a:bodyPr/>
        <a:lstStyle/>
        <a:p>
          <a:endParaRPr lang="en-US"/>
        </a:p>
      </dgm:t>
    </dgm:pt>
    <dgm:pt modelId="{9B2FEA73-9D7C-4B51-88F1-3488D7C97FC7}">
      <dgm:prSet/>
      <dgm:spPr/>
      <dgm:t>
        <a:bodyPr/>
        <a:lstStyle/>
        <a:p>
          <a:r>
            <a:rPr lang="en-GB"/>
            <a:t>Message feature to keep in touch </a:t>
          </a:r>
          <a:endParaRPr lang="en-US"/>
        </a:p>
      </dgm:t>
    </dgm:pt>
    <dgm:pt modelId="{68A13127-A029-4BE2-8FA4-AE889A8780D9}" type="parTrans" cxnId="{35DABC10-11BC-4D58-89F7-5A8F48A97432}">
      <dgm:prSet/>
      <dgm:spPr/>
      <dgm:t>
        <a:bodyPr/>
        <a:lstStyle/>
        <a:p>
          <a:endParaRPr lang="en-US"/>
        </a:p>
      </dgm:t>
    </dgm:pt>
    <dgm:pt modelId="{CFD3B46D-E80F-4CFB-B51E-4F84AF715DC2}" type="sibTrans" cxnId="{35DABC10-11BC-4D58-89F7-5A8F48A97432}">
      <dgm:prSet/>
      <dgm:spPr/>
      <dgm:t>
        <a:bodyPr/>
        <a:lstStyle/>
        <a:p>
          <a:endParaRPr lang="en-US"/>
        </a:p>
      </dgm:t>
    </dgm:pt>
    <dgm:pt modelId="{C13FCC82-882C-4FF4-BCF7-F74F22B2A296}">
      <dgm:prSet/>
      <dgm:spPr/>
      <dgm:t>
        <a:bodyPr/>
        <a:lstStyle/>
        <a:p>
          <a:r>
            <a:rPr lang="en-GB"/>
            <a:t>Feel free to pick up the phone</a:t>
          </a:r>
          <a:endParaRPr lang="en-US"/>
        </a:p>
      </dgm:t>
    </dgm:pt>
    <dgm:pt modelId="{17008478-E982-4DEF-985F-625D0242EB20}" type="parTrans" cxnId="{A3962E26-2B5D-47A3-9F93-B76BC28D81B8}">
      <dgm:prSet/>
      <dgm:spPr/>
      <dgm:t>
        <a:bodyPr/>
        <a:lstStyle/>
        <a:p>
          <a:endParaRPr lang="en-US"/>
        </a:p>
      </dgm:t>
    </dgm:pt>
    <dgm:pt modelId="{55830754-DE36-4A3C-B51D-D247C210F9FC}" type="sibTrans" cxnId="{A3962E26-2B5D-47A3-9F93-B76BC28D81B8}">
      <dgm:prSet/>
      <dgm:spPr/>
      <dgm:t>
        <a:bodyPr/>
        <a:lstStyle/>
        <a:p>
          <a:endParaRPr lang="en-US"/>
        </a:p>
      </dgm:t>
    </dgm:pt>
    <dgm:pt modelId="{2B98111F-FFE0-4B29-A818-47241CA2F453}">
      <dgm:prSet/>
      <dgm:spPr/>
      <dgm:t>
        <a:bodyPr/>
        <a:lstStyle/>
        <a:p>
          <a:r>
            <a:rPr lang="en-GB"/>
            <a:t>1:1 chat if need be</a:t>
          </a:r>
          <a:endParaRPr lang="en-US"/>
        </a:p>
      </dgm:t>
    </dgm:pt>
    <dgm:pt modelId="{BDDE2821-67A2-4661-B64E-BDDCBF86EFA1}" type="parTrans" cxnId="{B7BFCE5C-1B12-4976-BDED-9A506E24873B}">
      <dgm:prSet/>
      <dgm:spPr/>
      <dgm:t>
        <a:bodyPr/>
        <a:lstStyle/>
        <a:p>
          <a:endParaRPr lang="en-US"/>
        </a:p>
      </dgm:t>
    </dgm:pt>
    <dgm:pt modelId="{76ABBD79-A51E-4B94-B7C4-41CAA550B98B}" type="sibTrans" cxnId="{B7BFCE5C-1B12-4976-BDED-9A506E24873B}">
      <dgm:prSet/>
      <dgm:spPr/>
      <dgm:t>
        <a:bodyPr/>
        <a:lstStyle/>
        <a:p>
          <a:endParaRPr lang="en-US"/>
        </a:p>
      </dgm:t>
    </dgm:pt>
    <dgm:pt modelId="{E0DAE6DD-F8C8-4D85-9F1A-1A7F8491798F}" type="pres">
      <dgm:prSet presAssocID="{F9A1D183-C59E-4F86-8FB9-6D6BB02C2BFE}" presName="matrix" presStyleCnt="0">
        <dgm:presLayoutVars>
          <dgm:chMax val="1"/>
          <dgm:dir/>
          <dgm:resizeHandles val="exact"/>
        </dgm:presLayoutVars>
      </dgm:prSet>
      <dgm:spPr/>
      <dgm:t>
        <a:bodyPr/>
        <a:lstStyle/>
        <a:p>
          <a:endParaRPr lang="en-US"/>
        </a:p>
      </dgm:t>
    </dgm:pt>
    <dgm:pt modelId="{0518A113-7576-4D28-AA6D-53088F594797}" type="pres">
      <dgm:prSet presAssocID="{F9A1D183-C59E-4F86-8FB9-6D6BB02C2BFE}" presName="diamond" presStyleLbl="bgShp" presStyleIdx="0" presStyleCnt="1"/>
      <dgm:spPr/>
    </dgm:pt>
    <dgm:pt modelId="{6CBC99E0-0C19-4C9D-A14E-47F0DE576CA4}" type="pres">
      <dgm:prSet presAssocID="{F9A1D183-C59E-4F86-8FB9-6D6BB02C2BFE}" presName="quad1" presStyleLbl="node1" presStyleIdx="0" presStyleCnt="4">
        <dgm:presLayoutVars>
          <dgm:chMax val="0"/>
          <dgm:chPref val="0"/>
          <dgm:bulletEnabled val="1"/>
        </dgm:presLayoutVars>
      </dgm:prSet>
      <dgm:spPr/>
      <dgm:t>
        <a:bodyPr/>
        <a:lstStyle/>
        <a:p>
          <a:endParaRPr lang="en-US"/>
        </a:p>
      </dgm:t>
    </dgm:pt>
    <dgm:pt modelId="{9D612E5B-0448-456D-9F53-35755348702F}" type="pres">
      <dgm:prSet presAssocID="{F9A1D183-C59E-4F86-8FB9-6D6BB02C2BFE}" presName="quad2" presStyleLbl="node1" presStyleIdx="1" presStyleCnt="4">
        <dgm:presLayoutVars>
          <dgm:chMax val="0"/>
          <dgm:chPref val="0"/>
          <dgm:bulletEnabled val="1"/>
        </dgm:presLayoutVars>
      </dgm:prSet>
      <dgm:spPr/>
      <dgm:t>
        <a:bodyPr/>
        <a:lstStyle/>
        <a:p>
          <a:endParaRPr lang="en-US"/>
        </a:p>
      </dgm:t>
    </dgm:pt>
    <dgm:pt modelId="{F2988719-4CC2-4C19-984A-891F238266B0}" type="pres">
      <dgm:prSet presAssocID="{F9A1D183-C59E-4F86-8FB9-6D6BB02C2BFE}" presName="quad3" presStyleLbl="node1" presStyleIdx="2" presStyleCnt="4">
        <dgm:presLayoutVars>
          <dgm:chMax val="0"/>
          <dgm:chPref val="0"/>
          <dgm:bulletEnabled val="1"/>
        </dgm:presLayoutVars>
      </dgm:prSet>
      <dgm:spPr/>
      <dgm:t>
        <a:bodyPr/>
        <a:lstStyle/>
        <a:p>
          <a:endParaRPr lang="en-US"/>
        </a:p>
      </dgm:t>
    </dgm:pt>
    <dgm:pt modelId="{739FC4EE-B75B-4F8C-AD32-2D6DAEE229A9}" type="pres">
      <dgm:prSet presAssocID="{F9A1D183-C59E-4F86-8FB9-6D6BB02C2BFE}" presName="quad4" presStyleLbl="node1" presStyleIdx="3" presStyleCnt="4">
        <dgm:presLayoutVars>
          <dgm:chMax val="0"/>
          <dgm:chPref val="0"/>
          <dgm:bulletEnabled val="1"/>
        </dgm:presLayoutVars>
      </dgm:prSet>
      <dgm:spPr/>
      <dgm:t>
        <a:bodyPr/>
        <a:lstStyle/>
        <a:p>
          <a:endParaRPr lang="en-US"/>
        </a:p>
      </dgm:t>
    </dgm:pt>
  </dgm:ptLst>
  <dgm:cxnLst>
    <dgm:cxn modelId="{A3962E26-2B5D-47A3-9F93-B76BC28D81B8}" srcId="{F9A1D183-C59E-4F86-8FB9-6D6BB02C2BFE}" destId="{C13FCC82-882C-4FF4-BCF7-F74F22B2A296}" srcOrd="2" destOrd="0" parTransId="{17008478-E982-4DEF-985F-625D0242EB20}" sibTransId="{55830754-DE36-4A3C-B51D-D247C210F9FC}"/>
    <dgm:cxn modelId="{F74BF59C-277D-4004-BAA4-9EC1B5E897D7}" type="presOf" srcId="{9B2FEA73-9D7C-4B51-88F1-3488D7C97FC7}" destId="{9D612E5B-0448-456D-9F53-35755348702F}" srcOrd="0" destOrd="0" presId="urn:microsoft.com/office/officeart/2005/8/layout/matrix3"/>
    <dgm:cxn modelId="{997A8838-CE71-443B-A217-ACDFD35D74F9}" type="presOf" srcId="{C13FCC82-882C-4FF4-BCF7-F74F22B2A296}" destId="{F2988719-4CC2-4C19-984A-891F238266B0}" srcOrd="0" destOrd="0" presId="urn:microsoft.com/office/officeart/2005/8/layout/matrix3"/>
    <dgm:cxn modelId="{E2484114-A854-408E-90E6-E3B4C1A86ECE}" type="presOf" srcId="{F9A1D183-C59E-4F86-8FB9-6D6BB02C2BFE}" destId="{E0DAE6DD-F8C8-4D85-9F1A-1A7F8491798F}" srcOrd="0" destOrd="0" presId="urn:microsoft.com/office/officeart/2005/8/layout/matrix3"/>
    <dgm:cxn modelId="{B7BFCE5C-1B12-4976-BDED-9A506E24873B}" srcId="{F9A1D183-C59E-4F86-8FB9-6D6BB02C2BFE}" destId="{2B98111F-FFE0-4B29-A818-47241CA2F453}" srcOrd="3" destOrd="0" parTransId="{BDDE2821-67A2-4661-B64E-BDDCBF86EFA1}" sibTransId="{76ABBD79-A51E-4B94-B7C4-41CAA550B98B}"/>
    <dgm:cxn modelId="{35DABC10-11BC-4D58-89F7-5A8F48A97432}" srcId="{F9A1D183-C59E-4F86-8FB9-6D6BB02C2BFE}" destId="{9B2FEA73-9D7C-4B51-88F1-3488D7C97FC7}" srcOrd="1" destOrd="0" parTransId="{68A13127-A029-4BE2-8FA4-AE889A8780D9}" sibTransId="{CFD3B46D-E80F-4CFB-B51E-4F84AF715DC2}"/>
    <dgm:cxn modelId="{BD9C8AA3-A457-462E-8E48-D18EDC20C82C}" type="presOf" srcId="{219D0EA5-8C6A-46B6-A93C-20457FC270A3}" destId="{6CBC99E0-0C19-4C9D-A14E-47F0DE576CA4}" srcOrd="0" destOrd="0" presId="urn:microsoft.com/office/officeart/2005/8/layout/matrix3"/>
    <dgm:cxn modelId="{25D8A941-764C-4C9B-BE38-690DBEAEB95E}" type="presOf" srcId="{2B98111F-FFE0-4B29-A818-47241CA2F453}" destId="{739FC4EE-B75B-4F8C-AD32-2D6DAEE229A9}" srcOrd="0" destOrd="0" presId="urn:microsoft.com/office/officeart/2005/8/layout/matrix3"/>
    <dgm:cxn modelId="{03907966-776F-4BC8-B62D-785363BCCFDE}" srcId="{F9A1D183-C59E-4F86-8FB9-6D6BB02C2BFE}" destId="{219D0EA5-8C6A-46B6-A93C-20457FC270A3}" srcOrd="0" destOrd="0" parTransId="{582DE45F-50E1-45DE-B095-5A9A4A5DC3D4}" sibTransId="{B5850BF4-3958-4A81-9EDB-5310BA361133}"/>
    <dgm:cxn modelId="{E8567CF8-56B7-4A37-930B-A1DDCFC47E7A}" type="presParOf" srcId="{E0DAE6DD-F8C8-4D85-9F1A-1A7F8491798F}" destId="{0518A113-7576-4D28-AA6D-53088F594797}" srcOrd="0" destOrd="0" presId="urn:microsoft.com/office/officeart/2005/8/layout/matrix3"/>
    <dgm:cxn modelId="{BEEE7202-3544-4423-9CC2-55F1061347FD}" type="presParOf" srcId="{E0DAE6DD-F8C8-4D85-9F1A-1A7F8491798F}" destId="{6CBC99E0-0C19-4C9D-A14E-47F0DE576CA4}" srcOrd="1" destOrd="0" presId="urn:microsoft.com/office/officeart/2005/8/layout/matrix3"/>
    <dgm:cxn modelId="{828F77F5-DC5E-42D1-9E28-0B1E84277B8D}" type="presParOf" srcId="{E0DAE6DD-F8C8-4D85-9F1A-1A7F8491798F}" destId="{9D612E5B-0448-456D-9F53-35755348702F}" srcOrd="2" destOrd="0" presId="urn:microsoft.com/office/officeart/2005/8/layout/matrix3"/>
    <dgm:cxn modelId="{D199C12F-CCDA-4BF4-9FED-AEA11410E265}" type="presParOf" srcId="{E0DAE6DD-F8C8-4D85-9F1A-1A7F8491798F}" destId="{F2988719-4CC2-4C19-984A-891F238266B0}" srcOrd="3" destOrd="0" presId="urn:microsoft.com/office/officeart/2005/8/layout/matrix3"/>
    <dgm:cxn modelId="{27489D13-6197-469F-ADF9-C55B79C2D45C}" type="presParOf" srcId="{E0DAE6DD-F8C8-4D85-9F1A-1A7F8491798F}" destId="{739FC4EE-B75B-4F8C-AD32-2D6DAEE229A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9E6006D-7BD3-4A8C-BA3F-9EA5416DEC50}"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CDA0154F-2FA6-4BC5-9314-AB89676943D2}">
      <dgm:prSet/>
      <dgm:spPr/>
      <dgm:t>
        <a:bodyPr/>
        <a:lstStyle/>
        <a:p>
          <a:r>
            <a:rPr lang="en-GB"/>
            <a:t>“We do not learn from experience….we learn from reflecting on experience.” – John Dewey</a:t>
          </a:r>
          <a:endParaRPr lang="en-US"/>
        </a:p>
      </dgm:t>
    </dgm:pt>
    <dgm:pt modelId="{F8312FB1-BFE5-4CFB-B596-CED8690260E2}" type="parTrans" cxnId="{F05EE6E8-CE16-4A58-AC6A-0F5E85496E90}">
      <dgm:prSet/>
      <dgm:spPr/>
      <dgm:t>
        <a:bodyPr/>
        <a:lstStyle/>
        <a:p>
          <a:endParaRPr lang="en-US"/>
        </a:p>
      </dgm:t>
    </dgm:pt>
    <dgm:pt modelId="{494EF706-10F6-429D-B434-65A35D22636B}" type="sibTrans" cxnId="{F05EE6E8-CE16-4A58-AC6A-0F5E85496E90}">
      <dgm:prSet/>
      <dgm:spPr/>
      <dgm:t>
        <a:bodyPr/>
        <a:lstStyle/>
        <a:p>
          <a:endParaRPr lang="en-US"/>
        </a:p>
      </dgm:t>
    </dgm:pt>
    <dgm:pt modelId="{EDD57534-DD3B-4822-A6BF-6AA6CA05EBA7}">
      <dgm:prSet/>
      <dgm:spPr/>
      <dgm:t>
        <a:bodyPr/>
        <a:lstStyle/>
        <a:p>
          <a:r>
            <a:rPr lang="en-GB"/>
            <a:t>Reflection coupled with goal setting can help embed learning</a:t>
          </a:r>
          <a:endParaRPr lang="en-US"/>
        </a:p>
      </dgm:t>
    </dgm:pt>
    <dgm:pt modelId="{9DB0A6F3-C637-45A3-A228-918EBF0BFDBC}" type="parTrans" cxnId="{0E05AA6E-7580-4613-8C6A-D64986AB506C}">
      <dgm:prSet/>
      <dgm:spPr/>
      <dgm:t>
        <a:bodyPr/>
        <a:lstStyle/>
        <a:p>
          <a:endParaRPr lang="en-US"/>
        </a:p>
      </dgm:t>
    </dgm:pt>
    <dgm:pt modelId="{AB8192A1-B800-4CB6-8306-C8B2344B7E3F}" type="sibTrans" cxnId="{0E05AA6E-7580-4613-8C6A-D64986AB506C}">
      <dgm:prSet/>
      <dgm:spPr/>
      <dgm:t>
        <a:bodyPr/>
        <a:lstStyle/>
        <a:p>
          <a:endParaRPr lang="en-US"/>
        </a:p>
      </dgm:t>
    </dgm:pt>
    <dgm:pt modelId="{2F5CEB78-9A3C-4B52-B005-F7C27677FF2E}">
      <dgm:prSet/>
      <dgm:spPr/>
      <dgm:t>
        <a:bodyPr/>
        <a:lstStyle/>
        <a:p>
          <a:r>
            <a:rPr lang="en-GB"/>
            <a:t>Journal – physical or virtual</a:t>
          </a:r>
          <a:endParaRPr lang="en-US"/>
        </a:p>
      </dgm:t>
    </dgm:pt>
    <dgm:pt modelId="{D3390425-DB1B-4ED1-9831-A67242917995}" type="parTrans" cxnId="{5B651CF9-20B5-4E79-9FF6-5DEF8458E957}">
      <dgm:prSet/>
      <dgm:spPr/>
      <dgm:t>
        <a:bodyPr/>
        <a:lstStyle/>
        <a:p>
          <a:endParaRPr lang="en-US"/>
        </a:p>
      </dgm:t>
    </dgm:pt>
    <dgm:pt modelId="{F648C8AD-E00E-41AF-AE32-58B8D688EEA5}" type="sibTrans" cxnId="{5B651CF9-20B5-4E79-9FF6-5DEF8458E957}">
      <dgm:prSet/>
      <dgm:spPr/>
      <dgm:t>
        <a:bodyPr/>
        <a:lstStyle/>
        <a:p>
          <a:endParaRPr lang="en-US"/>
        </a:p>
      </dgm:t>
    </dgm:pt>
    <dgm:pt modelId="{F639ED64-10C7-45E6-9678-266151F50F7F}">
      <dgm:prSet/>
      <dgm:spPr/>
      <dgm:t>
        <a:bodyPr/>
        <a:lstStyle/>
        <a:p>
          <a:r>
            <a:rPr lang="en-GB"/>
            <a:t>Ideas - Video reflection, Padlet,Book Creator</a:t>
          </a:r>
          <a:endParaRPr lang="en-US"/>
        </a:p>
      </dgm:t>
    </dgm:pt>
    <dgm:pt modelId="{70BC6795-6F59-442A-AF7A-B6DBE82D9A59}" type="parTrans" cxnId="{04F24F61-1112-496C-BFA3-0AE932CF7DB8}">
      <dgm:prSet/>
      <dgm:spPr/>
      <dgm:t>
        <a:bodyPr/>
        <a:lstStyle/>
        <a:p>
          <a:endParaRPr lang="en-US"/>
        </a:p>
      </dgm:t>
    </dgm:pt>
    <dgm:pt modelId="{05F2B78D-DDCC-4640-9822-9B303EBBC295}" type="sibTrans" cxnId="{04F24F61-1112-496C-BFA3-0AE932CF7DB8}">
      <dgm:prSet/>
      <dgm:spPr/>
      <dgm:t>
        <a:bodyPr/>
        <a:lstStyle/>
        <a:p>
          <a:endParaRPr lang="en-US"/>
        </a:p>
      </dgm:t>
    </dgm:pt>
    <dgm:pt modelId="{4FD5DF57-409B-45F7-82B0-75D4043FFC43}" type="pres">
      <dgm:prSet presAssocID="{79E6006D-7BD3-4A8C-BA3F-9EA5416DEC50}" presName="outerComposite" presStyleCnt="0">
        <dgm:presLayoutVars>
          <dgm:chMax val="5"/>
          <dgm:dir/>
          <dgm:resizeHandles val="exact"/>
        </dgm:presLayoutVars>
      </dgm:prSet>
      <dgm:spPr/>
      <dgm:t>
        <a:bodyPr/>
        <a:lstStyle/>
        <a:p>
          <a:endParaRPr lang="en-US"/>
        </a:p>
      </dgm:t>
    </dgm:pt>
    <dgm:pt modelId="{0780663F-F37D-4889-AEAD-DC0567A6BAFE}" type="pres">
      <dgm:prSet presAssocID="{79E6006D-7BD3-4A8C-BA3F-9EA5416DEC50}" presName="dummyMaxCanvas" presStyleCnt="0">
        <dgm:presLayoutVars/>
      </dgm:prSet>
      <dgm:spPr/>
    </dgm:pt>
    <dgm:pt modelId="{5380D60E-A1DA-4895-B79D-329D307E6382}" type="pres">
      <dgm:prSet presAssocID="{79E6006D-7BD3-4A8C-BA3F-9EA5416DEC50}" presName="FourNodes_1" presStyleLbl="node1" presStyleIdx="0" presStyleCnt="4">
        <dgm:presLayoutVars>
          <dgm:bulletEnabled val="1"/>
        </dgm:presLayoutVars>
      </dgm:prSet>
      <dgm:spPr/>
      <dgm:t>
        <a:bodyPr/>
        <a:lstStyle/>
        <a:p>
          <a:endParaRPr lang="en-US"/>
        </a:p>
      </dgm:t>
    </dgm:pt>
    <dgm:pt modelId="{6ED83C39-D5EC-461F-9174-A9300E06D55C}" type="pres">
      <dgm:prSet presAssocID="{79E6006D-7BD3-4A8C-BA3F-9EA5416DEC50}" presName="FourNodes_2" presStyleLbl="node1" presStyleIdx="1" presStyleCnt="4">
        <dgm:presLayoutVars>
          <dgm:bulletEnabled val="1"/>
        </dgm:presLayoutVars>
      </dgm:prSet>
      <dgm:spPr/>
      <dgm:t>
        <a:bodyPr/>
        <a:lstStyle/>
        <a:p>
          <a:endParaRPr lang="en-US"/>
        </a:p>
      </dgm:t>
    </dgm:pt>
    <dgm:pt modelId="{3EAD8B86-E21F-4C79-AEC1-06463742FAFF}" type="pres">
      <dgm:prSet presAssocID="{79E6006D-7BD3-4A8C-BA3F-9EA5416DEC50}" presName="FourNodes_3" presStyleLbl="node1" presStyleIdx="2" presStyleCnt="4">
        <dgm:presLayoutVars>
          <dgm:bulletEnabled val="1"/>
        </dgm:presLayoutVars>
      </dgm:prSet>
      <dgm:spPr/>
      <dgm:t>
        <a:bodyPr/>
        <a:lstStyle/>
        <a:p>
          <a:endParaRPr lang="en-US"/>
        </a:p>
      </dgm:t>
    </dgm:pt>
    <dgm:pt modelId="{A2F0121C-5BB0-418F-A26B-D0A0AC20267D}" type="pres">
      <dgm:prSet presAssocID="{79E6006D-7BD3-4A8C-BA3F-9EA5416DEC50}" presName="FourNodes_4" presStyleLbl="node1" presStyleIdx="3" presStyleCnt="4">
        <dgm:presLayoutVars>
          <dgm:bulletEnabled val="1"/>
        </dgm:presLayoutVars>
      </dgm:prSet>
      <dgm:spPr/>
      <dgm:t>
        <a:bodyPr/>
        <a:lstStyle/>
        <a:p>
          <a:endParaRPr lang="en-US"/>
        </a:p>
      </dgm:t>
    </dgm:pt>
    <dgm:pt modelId="{E9DB0548-451C-4415-BE9A-F72EB096A63E}" type="pres">
      <dgm:prSet presAssocID="{79E6006D-7BD3-4A8C-BA3F-9EA5416DEC50}" presName="FourConn_1-2" presStyleLbl="fgAccFollowNode1" presStyleIdx="0" presStyleCnt="3">
        <dgm:presLayoutVars>
          <dgm:bulletEnabled val="1"/>
        </dgm:presLayoutVars>
      </dgm:prSet>
      <dgm:spPr/>
      <dgm:t>
        <a:bodyPr/>
        <a:lstStyle/>
        <a:p>
          <a:endParaRPr lang="en-US"/>
        </a:p>
      </dgm:t>
    </dgm:pt>
    <dgm:pt modelId="{43C36687-4F74-4AF7-99E2-34F63760F68A}" type="pres">
      <dgm:prSet presAssocID="{79E6006D-7BD3-4A8C-BA3F-9EA5416DEC50}" presName="FourConn_2-3" presStyleLbl="fgAccFollowNode1" presStyleIdx="1" presStyleCnt="3">
        <dgm:presLayoutVars>
          <dgm:bulletEnabled val="1"/>
        </dgm:presLayoutVars>
      </dgm:prSet>
      <dgm:spPr/>
      <dgm:t>
        <a:bodyPr/>
        <a:lstStyle/>
        <a:p>
          <a:endParaRPr lang="en-US"/>
        </a:p>
      </dgm:t>
    </dgm:pt>
    <dgm:pt modelId="{9277A906-1C50-4BD7-BE8C-89A1C2528F78}" type="pres">
      <dgm:prSet presAssocID="{79E6006D-7BD3-4A8C-BA3F-9EA5416DEC50}" presName="FourConn_3-4" presStyleLbl="fgAccFollowNode1" presStyleIdx="2" presStyleCnt="3">
        <dgm:presLayoutVars>
          <dgm:bulletEnabled val="1"/>
        </dgm:presLayoutVars>
      </dgm:prSet>
      <dgm:spPr/>
      <dgm:t>
        <a:bodyPr/>
        <a:lstStyle/>
        <a:p>
          <a:endParaRPr lang="en-US"/>
        </a:p>
      </dgm:t>
    </dgm:pt>
    <dgm:pt modelId="{13EDFCF8-3540-45F0-A69E-E0C44DF61B67}" type="pres">
      <dgm:prSet presAssocID="{79E6006D-7BD3-4A8C-BA3F-9EA5416DEC50}" presName="FourNodes_1_text" presStyleLbl="node1" presStyleIdx="3" presStyleCnt="4">
        <dgm:presLayoutVars>
          <dgm:bulletEnabled val="1"/>
        </dgm:presLayoutVars>
      </dgm:prSet>
      <dgm:spPr/>
      <dgm:t>
        <a:bodyPr/>
        <a:lstStyle/>
        <a:p>
          <a:endParaRPr lang="en-US"/>
        </a:p>
      </dgm:t>
    </dgm:pt>
    <dgm:pt modelId="{859BC8A2-AED4-4946-9135-F029CC921489}" type="pres">
      <dgm:prSet presAssocID="{79E6006D-7BD3-4A8C-BA3F-9EA5416DEC50}" presName="FourNodes_2_text" presStyleLbl="node1" presStyleIdx="3" presStyleCnt="4">
        <dgm:presLayoutVars>
          <dgm:bulletEnabled val="1"/>
        </dgm:presLayoutVars>
      </dgm:prSet>
      <dgm:spPr/>
      <dgm:t>
        <a:bodyPr/>
        <a:lstStyle/>
        <a:p>
          <a:endParaRPr lang="en-US"/>
        </a:p>
      </dgm:t>
    </dgm:pt>
    <dgm:pt modelId="{3B988C6A-C71E-4466-B7D1-7B83EAB5E45B}" type="pres">
      <dgm:prSet presAssocID="{79E6006D-7BD3-4A8C-BA3F-9EA5416DEC50}" presName="FourNodes_3_text" presStyleLbl="node1" presStyleIdx="3" presStyleCnt="4">
        <dgm:presLayoutVars>
          <dgm:bulletEnabled val="1"/>
        </dgm:presLayoutVars>
      </dgm:prSet>
      <dgm:spPr/>
      <dgm:t>
        <a:bodyPr/>
        <a:lstStyle/>
        <a:p>
          <a:endParaRPr lang="en-US"/>
        </a:p>
      </dgm:t>
    </dgm:pt>
    <dgm:pt modelId="{77C3A641-3CC1-44E9-8B56-59EAEB5FEB80}" type="pres">
      <dgm:prSet presAssocID="{79E6006D-7BD3-4A8C-BA3F-9EA5416DEC50}" presName="FourNodes_4_text" presStyleLbl="node1" presStyleIdx="3" presStyleCnt="4">
        <dgm:presLayoutVars>
          <dgm:bulletEnabled val="1"/>
        </dgm:presLayoutVars>
      </dgm:prSet>
      <dgm:spPr/>
      <dgm:t>
        <a:bodyPr/>
        <a:lstStyle/>
        <a:p>
          <a:endParaRPr lang="en-US"/>
        </a:p>
      </dgm:t>
    </dgm:pt>
  </dgm:ptLst>
  <dgm:cxnLst>
    <dgm:cxn modelId="{C0777938-F826-4DF6-9A9A-CA96D3F78F4A}" type="presOf" srcId="{EDD57534-DD3B-4822-A6BF-6AA6CA05EBA7}" destId="{859BC8A2-AED4-4946-9135-F029CC921489}" srcOrd="1" destOrd="0" presId="urn:microsoft.com/office/officeart/2005/8/layout/vProcess5"/>
    <dgm:cxn modelId="{1BBFD431-BB3C-40F2-8F5A-C2FC3B22BDC8}" type="presOf" srcId="{CDA0154F-2FA6-4BC5-9314-AB89676943D2}" destId="{5380D60E-A1DA-4895-B79D-329D307E6382}" srcOrd="0" destOrd="0" presId="urn:microsoft.com/office/officeart/2005/8/layout/vProcess5"/>
    <dgm:cxn modelId="{26F6D639-9C72-4C69-857E-DE346604B80C}" type="presOf" srcId="{AB8192A1-B800-4CB6-8306-C8B2344B7E3F}" destId="{43C36687-4F74-4AF7-99E2-34F63760F68A}" srcOrd="0" destOrd="0" presId="urn:microsoft.com/office/officeart/2005/8/layout/vProcess5"/>
    <dgm:cxn modelId="{844895AD-1D31-485A-A871-3B1C56F2A445}" type="presOf" srcId="{F639ED64-10C7-45E6-9678-266151F50F7F}" destId="{77C3A641-3CC1-44E9-8B56-59EAEB5FEB80}" srcOrd="1" destOrd="0" presId="urn:microsoft.com/office/officeart/2005/8/layout/vProcess5"/>
    <dgm:cxn modelId="{04F24F61-1112-496C-BFA3-0AE932CF7DB8}" srcId="{79E6006D-7BD3-4A8C-BA3F-9EA5416DEC50}" destId="{F639ED64-10C7-45E6-9678-266151F50F7F}" srcOrd="3" destOrd="0" parTransId="{70BC6795-6F59-442A-AF7A-B6DBE82D9A59}" sibTransId="{05F2B78D-DDCC-4640-9822-9B303EBBC295}"/>
    <dgm:cxn modelId="{4C81FE8E-05C1-4119-8B7F-37B34A50989E}" type="presOf" srcId="{2F5CEB78-9A3C-4B52-B005-F7C27677FF2E}" destId="{3EAD8B86-E21F-4C79-AEC1-06463742FAFF}" srcOrd="0" destOrd="0" presId="urn:microsoft.com/office/officeart/2005/8/layout/vProcess5"/>
    <dgm:cxn modelId="{82837957-9D61-4831-9E48-BABC28251684}" type="presOf" srcId="{79E6006D-7BD3-4A8C-BA3F-9EA5416DEC50}" destId="{4FD5DF57-409B-45F7-82B0-75D4043FFC43}" srcOrd="0" destOrd="0" presId="urn:microsoft.com/office/officeart/2005/8/layout/vProcess5"/>
    <dgm:cxn modelId="{0E05AA6E-7580-4613-8C6A-D64986AB506C}" srcId="{79E6006D-7BD3-4A8C-BA3F-9EA5416DEC50}" destId="{EDD57534-DD3B-4822-A6BF-6AA6CA05EBA7}" srcOrd="1" destOrd="0" parTransId="{9DB0A6F3-C637-45A3-A228-918EBF0BFDBC}" sibTransId="{AB8192A1-B800-4CB6-8306-C8B2344B7E3F}"/>
    <dgm:cxn modelId="{BDF419B4-05A0-456E-97F8-6A488BB688E4}" type="presOf" srcId="{F639ED64-10C7-45E6-9678-266151F50F7F}" destId="{A2F0121C-5BB0-418F-A26B-D0A0AC20267D}" srcOrd="0" destOrd="0" presId="urn:microsoft.com/office/officeart/2005/8/layout/vProcess5"/>
    <dgm:cxn modelId="{CB79667B-7BAB-41CA-AB81-EB64A5340DF9}" type="presOf" srcId="{2F5CEB78-9A3C-4B52-B005-F7C27677FF2E}" destId="{3B988C6A-C71E-4466-B7D1-7B83EAB5E45B}" srcOrd="1" destOrd="0" presId="urn:microsoft.com/office/officeart/2005/8/layout/vProcess5"/>
    <dgm:cxn modelId="{25E9C5B0-9195-46A4-B530-A96882F5B5C9}" type="presOf" srcId="{F648C8AD-E00E-41AF-AE32-58B8D688EEA5}" destId="{9277A906-1C50-4BD7-BE8C-89A1C2528F78}" srcOrd="0" destOrd="0" presId="urn:microsoft.com/office/officeart/2005/8/layout/vProcess5"/>
    <dgm:cxn modelId="{E77B5535-75C0-4207-B79C-FD0C24132610}" type="presOf" srcId="{CDA0154F-2FA6-4BC5-9314-AB89676943D2}" destId="{13EDFCF8-3540-45F0-A69E-E0C44DF61B67}" srcOrd="1" destOrd="0" presId="urn:microsoft.com/office/officeart/2005/8/layout/vProcess5"/>
    <dgm:cxn modelId="{F05EE6E8-CE16-4A58-AC6A-0F5E85496E90}" srcId="{79E6006D-7BD3-4A8C-BA3F-9EA5416DEC50}" destId="{CDA0154F-2FA6-4BC5-9314-AB89676943D2}" srcOrd="0" destOrd="0" parTransId="{F8312FB1-BFE5-4CFB-B596-CED8690260E2}" sibTransId="{494EF706-10F6-429D-B434-65A35D22636B}"/>
    <dgm:cxn modelId="{B385BEF2-AC44-4114-9AE6-0CA13582160F}" type="presOf" srcId="{EDD57534-DD3B-4822-A6BF-6AA6CA05EBA7}" destId="{6ED83C39-D5EC-461F-9174-A9300E06D55C}" srcOrd="0" destOrd="0" presId="urn:microsoft.com/office/officeart/2005/8/layout/vProcess5"/>
    <dgm:cxn modelId="{A8765837-EB19-45CF-A16F-1602FFB0FCE7}" type="presOf" srcId="{494EF706-10F6-429D-B434-65A35D22636B}" destId="{E9DB0548-451C-4415-BE9A-F72EB096A63E}" srcOrd="0" destOrd="0" presId="urn:microsoft.com/office/officeart/2005/8/layout/vProcess5"/>
    <dgm:cxn modelId="{5B651CF9-20B5-4E79-9FF6-5DEF8458E957}" srcId="{79E6006D-7BD3-4A8C-BA3F-9EA5416DEC50}" destId="{2F5CEB78-9A3C-4B52-B005-F7C27677FF2E}" srcOrd="2" destOrd="0" parTransId="{D3390425-DB1B-4ED1-9831-A67242917995}" sibTransId="{F648C8AD-E00E-41AF-AE32-58B8D688EEA5}"/>
    <dgm:cxn modelId="{59B262CB-5CAB-48AD-AD84-D3FA569F0D73}" type="presParOf" srcId="{4FD5DF57-409B-45F7-82B0-75D4043FFC43}" destId="{0780663F-F37D-4889-AEAD-DC0567A6BAFE}" srcOrd="0" destOrd="0" presId="urn:microsoft.com/office/officeart/2005/8/layout/vProcess5"/>
    <dgm:cxn modelId="{5657BB38-DD15-4413-AF87-226243C20BDE}" type="presParOf" srcId="{4FD5DF57-409B-45F7-82B0-75D4043FFC43}" destId="{5380D60E-A1DA-4895-B79D-329D307E6382}" srcOrd="1" destOrd="0" presId="urn:microsoft.com/office/officeart/2005/8/layout/vProcess5"/>
    <dgm:cxn modelId="{0FBB7521-ABF2-4BFB-BACC-770BCA8361F0}" type="presParOf" srcId="{4FD5DF57-409B-45F7-82B0-75D4043FFC43}" destId="{6ED83C39-D5EC-461F-9174-A9300E06D55C}" srcOrd="2" destOrd="0" presId="urn:microsoft.com/office/officeart/2005/8/layout/vProcess5"/>
    <dgm:cxn modelId="{2C18C67A-78CB-4B4F-A9D6-C304A32F36FE}" type="presParOf" srcId="{4FD5DF57-409B-45F7-82B0-75D4043FFC43}" destId="{3EAD8B86-E21F-4C79-AEC1-06463742FAFF}" srcOrd="3" destOrd="0" presId="urn:microsoft.com/office/officeart/2005/8/layout/vProcess5"/>
    <dgm:cxn modelId="{51D73CDA-790F-409F-A308-51E7DFC4AA89}" type="presParOf" srcId="{4FD5DF57-409B-45F7-82B0-75D4043FFC43}" destId="{A2F0121C-5BB0-418F-A26B-D0A0AC20267D}" srcOrd="4" destOrd="0" presId="urn:microsoft.com/office/officeart/2005/8/layout/vProcess5"/>
    <dgm:cxn modelId="{F3A6818B-52F4-4BB7-BBD9-A7D021548C0A}" type="presParOf" srcId="{4FD5DF57-409B-45F7-82B0-75D4043FFC43}" destId="{E9DB0548-451C-4415-BE9A-F72EB096A63E}" srcOrd="5" destOrd="0" presId="urn:microsoft.com/office/officeart/2005/8/layout/vProcess5"/>
    <dgm:cxn modelId="{1773D146-1AC3-40D3-8BA0-B222100F5D81}" type="presParOf" srcId="{4FD5DF57-409B-45F7-82B0-75D4043FFC43}" destId="{43C36687-4F74-4AF7-99E2-34F63760F68A}" srcOrd="6" destOrd="0" presId="urn:microsoft.com/office/officeart/2005/8/layout/vProcess5"/>
    <dgm:cxn modelId="{E7A57EC6-7109-4A0C-954F-0BCDD063A8DB}" type="presParOf" srcId="{4FD5DF57-409B-45F7-82B0-75D4043FFC43}" destId="{9277A906-1C50-4BD7-BE8C-89A1C2528F78}" srcOrd="7" destOrd="0" presId="urn:microsoft.com/office/officeart/2005/8/layout/vProcess5"/>
    <dgm:cxn modelId="{BE397B90-F43F-4E18-BC7B-A437B17DCD89}" type="presParOf" srcId="{4FD5DF57-409B-45F7-82B0-75D4043FFC43}" destId="{13EDFCF8-3540-45F0-A69E-E0C44DF61B67}" srcOrd="8" destOrd="0" presId="urn:microsoft.com/office/officeart/2005/8/layout/vProcess5"/>
    <dgm:cxn modelId="{463B9C97-8A34-406A-8162-1869BFF93927}" type="presParOf" srcId="{4FD5DF57-409B-45F7-82B0-75D4043FFC43}" destId="{859BC8A2-AED4-4946-9135-F029CC921489}" srcOrd="9" destOrd="0" presId="urn:microsoft.com/office/officeart/2005/8/layout/vProcess5"/>
    <dgm:cxn modelId="{416565C4-1686-4A31-852D-CB32FA7A7C02}" type="presParOf" srcId="{4FD5DF57-409B-45F7-82B0-75D4043FFC43}" destId="{3B988C6A-C71E-4466-B7D1-7B83EAB5E45B}" srcOrd="10" destOrd="0" presId="urn:microsoft.com/office/officeart/2005/8/layout/vProcess5"/>
    <dgm:cxn modelId="{B8EFAD9F-B7D1-4954-8E31-E91AB910842D}" type="presParOf" srcId="{4FD5DF57-409B-45F7-82B0-75D4043FFC43}" destId="{77C3A641-3CC1-44E9-8B56-59EAEB5FEB80}"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06EE00-A205-4B18-A408-3568E97256C5}"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0C2998B-6F9F-4FC3-8626-47B6510DCCFF}">
      <dgm:prSet/>
      <dgm:spPr/>
      <dgm:t>
        <a:bodyPr/>
        <a:lstStyle/>
        <a:p>
          <a:r>
            <a:rPr lang="en-GB"/>
            <a:t>Lockdown or isolation scenario</a:t>
          </a:r>
          <a:endParaRPr lang="en-US"/>
        </a:p>
      </dgm:t>
    </dgm:pt>
    <dgm:pt modelId="{CED97D23-276E-4C8A-918B-FC5FA6FF7D61}" type="parTrans" cxnId="{2D59A46F-78AC-4162-8BE1-DFA194035BB1}">
      <dgm:prSet/>
      <dgm:spPr/>
      <dgm:t>
        <a:bodyPr/>
        <a:lstStyle/>
        <a:p>
          <a:endParaRPr lang="en-US"/>
        </a:p>
      </dgm:t>
    </dgm:pt>
    <dgm:pt modelId="{81933678-B3CC-4F8F-9A74-90DB76C86539}" type="sibTrans" cxnId="{2D59A46F-78AC-4162-8BE1-DFA194035BB1}">
      <dgm:prSet/>
      <dgm:spPr/>
      <dgm:t>
        <a:bodyPr/>
        <a:lstStyle/>
        <a:p>
          <a:endParaRPr lang="en-US"/>
        </a:p>
      </dgm:t>
    </dgm:pt>
    <dgm:pt modelId="{352B16F8-3FB7-4300-800D-3A62D89B81EA}">
      <dgm:prSet/>
      <dgm:spPr/>
      <dgm:t>
        <a:bodyPr/>
        <a:lstStyle/>
        <a:p>
          <a:r>
            <a:rPr lang="en-GB"/>
            <a:t>Changing our learning and teaching style</a:t>
          </a:r>
          <a:endParaRPr lang="en-US"/>
        </a:p>
      </dgm:t>
    </dgm:pt>
    <dgm:pt modelId="{24381E24-3199-4A25-843A-9C13A3EA2B9F}" type="parTrans" cxnId="{FB9862F9-9F2E-46B6-AEB0-A0E69EAF7761}">
      <dgm:prSet/>
      <dgm:spPr/>
      <dgm:t>
        <a:bodyPr/>
        <a:lstStyle/>
        <a:p>
          <a:endParaRPr lang="en-US"/>
        </a:p>
      </dgm:t>
    </dgm:pt>
    <dgm:pt modelId="{BEDBAF90-1343-4CAB-8660-BE90F1CF9A39}" type="sibTrans" cxnId="{FB9862F9-9F2E-46B6-AEB0-A0E69EAF7761}">
      <dgm:prSet/>
      <dgm:spPr/>
      <dgm:t>
        <a:bodyPr/>
        <a:lstStyle/>
        <a:p>
          <a:endParaRPr lang="en-US"/>
        </a:p>
      </dgm:t>
    </dgm:pt>
    <dgm:pt modelId="{CCF6C9D1-6B09-469E-AF4A-BC4BA275F17D}">
      <dgm:prSet/>
      <dgm:spPr/>
      <dgm:t>
        <a:bodyPr/>
        <a:lstStyle/>
        <a:p>
          <a:r>
            <a:rPr lang="en-GB"/>
            <a:t>Changing education …. thinking abour the positives and changes we can make</a:t>
          </a:r>
          <a:endParaRPr lang="en-US"/>
        </a:p>
      </dgm:t>
    </dgm:pt>
    <dgm:pt modelId="{3CEC4F38-6966-4093-B9D9-13BB502563B7}" type="parTrans" cxnId="{95FE42C8-201B-4F7E-A0D1-FB2ADFAA453E}">
      <dgm:prSet/>
      <dgm:spPr/>
      <dgm:t>
        <a:bodyPr/>
        <a:lstStyle/>
        <a:p>
          <a:endParaRPr lang="en-US"/>
        </a:p>
      </dgm:t>
    </dgm:pt>
    <dgm:pt modelId="{256151CE-3B01-42EF-A785-BE21F5F17576}" type="sibTrans" cxnId="{95FE42C8-201B-4F7E-A0D1-FB2ADFAA453E}">
      <dgm:prSet/>
      <dgm:spPr/>
      <dgm:t>
        <a:bodyPr/>
        <a:lstStyle/>
        <a:p>
          <a:endParaRPr lang="en-US"/>
        </a:p>
      </dgm:t>
    </dgm:pt>
    <dgm:pt modelId="{78565C6B-6D13-4EEA-BA44-A47829D1659C}" type="pres">
      <dgm:prSet presAssocID="{B906EE00-A205-4B18-A408-3568E97256C5}" presName="outerComposite" presStyleCnt="0">
        <dgm:presLayoutVars>
          <dgm:chMax val="5"/>
          <dgm:dir/>
          <dgm:resizeHandles val="exact"/>
        </dgm:presLayoutVars>
      </dgm:prSet>
      <dgm:spPr/>
      <dgm:t>
        <a:bodyPr/>
        <a:lstStyle/>
        <a:p>
          <a:endParaRPr lang="en-US"/>
        </a:p>
      </dgm:t>
    </dgm:pt>
    <dgm:pt modelId="{1BDB7785-A098-4AC6-853F-CD10A8CABC9A}" type="pres">
      <dgm:prSet presAssocID="{B906EE00-A205-4B18-A408-3568E97256C5}" presName="dummyMaxCanvas" presStyleCnt="0">
        <dgm:presLayoutVars/>
      </dgm:prSet>
      <dgm:spPr/>
    </dgm:pt>
    <dgm:pt modelId="{2B985992-D766-4974-BB1E-A8226148AF81}" type="pres">
      <dgm:prSet presAssocID="{B906EE00-A205-4B18-A408-3568E97256C5}" presName="ThreeNodes_1" presStyleLbl="node1" presStyleIdx="0" presStyleCnt="3">
        <dgm:presLayoutVars>
          <dgm:bulletEnabled val="1"/>
        </dgm:presLayoutVars>
      </dgm:prSet>
      <dgm:spPr/>
      <dgm:t>
        <a:bodyPr/>
        <a:lstStyle/>
        <a:p>
          <a:endParaRPr lang="en-US"/>
        </a:p>
      </dgm:t>
    </dgm:pt>
    <dgm:pt modelId="{63A1ED7F-578B-441A-9884-A0F560AA9CFD}" type="pres">
      <dgm:prSet presAssocID="{B906EE00-A205-4B18-A408-3568E97256C5}" presName="ThreeNodes_2" presStyleLbl="node1" presStyleIdx="1" presStyleCnt="3">
        <dgm:presLayoutVars>
          <dgm:bulletEnabled val="1"/>
        </dgm:presLayoutVars>
      </dgm:prSet>
      <dgm:spPr/>
      <dgm:t>
        <a:bodyPr/>
        <a:lstStyle/>
        <a:p>
          <a:endParaRPr lang="en-US"/>
        </a:p>
      </dgm:t>
    </dgm:pt>
    <dgm:pt modelId="{33B8E6C7-8BB0-4CD9-983F-A5E2FB056D18}" type="pres">
      <dgm:prSet presAssocID="{B906EE00-A205-4B18-A408-3568E97256C5}" presName="ThreeNodes_3" presStyleLbl="node1" presStyleIdx="2" presStyleCnt="3">
        <dgm:presLayoutVars>
          <dgm:bulletEnabled val="1"/>
        </dgm:presLayoutVars>
      </dgm:prSet>
      <dgm:spPr/>
      <dgm:t>
        <a:bodyPr/>
        <a:lstStyle/>
        <a:p>
          <a:endParaRPr lang="en-US"/>
        </a:p>
      </dgm:t>
    </dgm:pt>
    <dgm:pt modelId="{5CD903DD-B8CF-4B23-B5B4-36D8C81B8FB3}" type="pres">
      <dgm:prSet presAssocID="{B906EE00-A205-4B18-A408-3568E97256C5}" presName="ThreeConn_1-2" presStyleLbl="fgAccFollowNode1" presStyleIdx="0" presStyleCnt="2">
        <dgm:presLayoutVars>
          <dgm:bulletEnabled val="1"/>
        </dgm:presLayoutVars>
      </dgm:prSet>
      <dgm:spPr/>
      <dgm:t>
        <a:bodyPr/>
        <a:lstStyle/>
        <a:p>
          <a:endParaRPr lang="en-US"/>
        </a:p>
      </dgm:t>
    </dgm:pt>
    <dgm:pt modelId="{49ED87DE-10A3-4379-AE5C-E3892910FE80}" type="pres">
      <dgm:prSet presAssocID="{B906EE00-A205-4B18-A408-3568E97256C5}" presName="ThreeConn_2-3" presStyleLbl="fgAccFollowNode1" presStyleIdx="1" presStyleCnt="2">
        <dgm:presLayoutVars>
          <dgm:bulletEnabled val="1"/>
        </dgm:presLayoutVars>
      </dgm:prSet>
      <dgm:spPr/>
      <dgm:t>
        <a:bodyPr/>
        <a:lstStyle/>
        <a:p>
          <a:endParaRPr lang="en-US"/>
        </a:p>
      </dgm:t>
    </dgm:pt>
    <dgm:pt modelId="{64E66959-D083-4750-B566-F92C12652EC8}" type="pres">
      <dgm:prSet presAssocID="{B906EE00-A205-4B18-A408-3568E97256C5}" presName="ThreeNodes_1_text" presStyleLbl="node1" presStyleIdx="2" presStyleCnt="3">
        <dgm:presLayoutVars>
          <dgm:bulletEnabled val="1"/>
        </dgm:presLayoutVars>
      </dgm:prSet>
      <dgm:spPr/>
      <dgm:t>
        <a:bodyPr/>
        <a:lstStyle/>
        <a:p>
          <a:endParaRPr lang="en-US"/>
        </a:p>
      </dgm:t>
    </dgm:pt>
    <dgm:pt modelId="{C11787EB-2FED-4639-A64A-B82AA268075C}" type="pres">
      <dgm:prSet presAssocID="{B906EE00-A205-4B18-A408-3568E97256C5}" presName="ThreeNodes_2_text" presStyleLbl="node1" presStyleIdx="2" presStyleCnt="3">
        <dgm:presLayoutVars>
          <dgm:bulletEnabled val="1"/>
        </dgm:presLayoutVars>
      </dgm:prSet>
      <dgm:spPr/>
      <dgm:t>
        <a:bodyPr/>
        <a:lstStyle/>
        <a:p>
          <a:endParaRPr lang="en-US"/>
        </a:p>
      </dgm:t>
    </dgm:pt>
    <dgm:pt modelId="{FC3B53F4-3745-4CF4-8AF1-E1C34F39C6D2}" type="pres">
      <dgm:prSet presAssocID="{B906EE00-A205-4B18-A408-3568E97256C5}" presName="ThreeNodes_3_text" presStyleLbl="node1" presStyleIdx="2" presStyleCnt="3">
        <dgm:presLayoutVars>
          <dgm:bulletEnabled val="1"/>
        </dgm:presLayoutVars>
      </dgm:prSet>
      <dgm:spPr/>
      <dgm:t>
        <a:bodyPr/>
        <a:lstStyle/>
        <a:p>
          <a:endParaRPr lang="en-US"/>
        </a:p>
      </dgm:t>
    </dgm:pt>
  </dgm:ptLst>
  <dgm:cxnLst>
    <dgm:cxn modelId="{C93DF1B3-CDB3-49F2-9CB4-83791CD3F640}" type="presOf" srcId="{BEDBAF90-1343-4CAB-8660-BE90F1CF9A39}" destId="{49ED87DE-10A3-4379-AE5C-E3892910FE80}" srcOrd="0" destOrd="0" presId="urn:microsoft.com/office/officeart/2005/8/layout/vProcess5"/>
    <dgm:cxn modelId="{1685FC21-0197-41FA-976E-09398C8C74D0}" type="presOf" srcId="{F0C2998B-6F9F-4FC3-8626-47B6510DCCFF}" destId="{2B985992-D766-4974-BB1E-A8226148AF81}" srcOrd="0" destOrd="0" presId="urn:microsoft.com/office/officeart/2005/8/layout/vProcess5"/>
    <dgm:cxn modelId="{FB87DE7B-3F3C-4CC9-95EE-E3A52CC89413}" type="presOf" srcId="{CCF6C9D1-6B09-469E-AF4A-BC4BA275F17D}" destId="{FC3B53F4-3745-4CF4-8AF1-E1C34F39C6D2}" srcOrd="1" destOrd="0" presId="urn:microsoft.com/office/officeart/2005/8/layout/vProcess5"/>
    <dgm:cxn modelId="{95FE42C8-201B-4F7E-A0D1-FB2ADFAA453E}" srcId="{B906EE00-A205-4B18-A408-3568E97256C5}" destId="{CCF6C9D1-6B09-469E-AF4A-BC4BA275F17D}" srcOrd="2" destOrd="0" parTransId="{3CEC4F38-6966-4093-B9D9-13BB502563B7}" sibTransId="{256151CE-3B01-42EF-A785-BE21F5F17576}"/>
    <dgm:cxn modelId="{3D3C49CC-E1BF-4A16-AA85-C78D957FD0EA}" type="presOf" srcId="{81933678-B3CC-4F8F-9A74-90DB76C86539}" destId="{5CD903DD-B8CF-4B23-B5B4-36D8C81B8FB3}" srcOrd="0" destOrd="0" presId="urn:microsoft.com/office/officeart/2005/8/layout/vProcess5"/>
    <dgm:cxn modelId="{D9337B81-B168-4DD2-BDA9-BC3449BEE52A}" type="presOf" srcId="{352B16F8-3FB7-4300-800D-3A62D89B81EA}" destId="{C11787EB-2FED-4639-A64A-B82AA268075C}" srcOrd="1" destOrd="0" presId="urn:microsoft.com/office/officeart/2005/8/layout/vProcess5"/>
    <dgm:cxn modelId="{FEB8A367-F701-49CC-8188-718C893F07B0}" type="presOf" srcId="{CCF6C9D1-6B09-469E-AF4A-BC4BA275F17D}" destId="{33B8E6C7-8BB0-4CD9-983F-A5E2FB056D18}" srcOrd="0" destOrd="0" presId="urn:microsoft.com/office/officeart/2005/8/layout/vProcess5"/>
    <dgm:cxn modelId="{FB9862F9-9F2E-46B6-AEB0-A0E69EAF7761}" srcId="{B906EE00-A205-4B18-A408-3568E97256C5}" destId="{352B16F8-3FB7-4300-800D-3A62D89B81EA}" srcOrd="1" destOrd="0" parTransId="{24381E24-3199-4A25-843A-9C13A3EA2B9F}" sibTransId="{BEDBAF90-1343-4CAB-8660-BE90F1CF9A39}"/>
    <dgm:cxn modelId="{F5BDD546-B84E-48D3-881D-61DFE1076680}" type="presOf" srcId="{F0C2998B-6F9F-4FC3-8626-47B6510DCCFF}" destId="{64E66959-D083-4750-B566-F92C12652EC8}" srcOrd="1" destOrd="0" presId="urn:microsoft.com/office/officeart/2005/8/layout/vProcess5"/>
    <dgm:cxn modelId="{2D59A46F-78AC-4162-8BE1-DFA194035BB1}" srcId="{B906EE00-A205-4B18-A408-3568E97256C5}" destId="{F0C2998B-6F9F-4FC3-8626-47B6510DCCFF}" srcOrd="0" destOrd="0" parTransId="{CED97D23-276E-4C8A-918B-FC5FA6FF7D61}" sibTransId="{81933678-B3CC-4F8F-9A74-90DB76C86539}"/>
    <dgm:cxn modelId="{E5F5DB26-D997-4BBC-8A93-8AEE38C86D5C}" type="presOf" srcId="{352B16F8-3FB7-4300-800D-3A62D89B81EA}" destId="{63A1ED7F-578B-441A-9884-A0F560AA9CFD}" srcOrd="0" destOrd="0" presId="urn:microsoft.com/office/officeart/2005/8/layout/vProcess5"/>
    <dgm:cxn modelId="{85A55C71-F551-47B5-A8C4-A9BC3F9B475B}" type="presOf" srcId="{B906EE00-A205-4B18-A408-3568E97256C5}" destId="{78565C6B-6D13-4EEA-BA44-A47829D1659C}" srcOrd="0" destOrd="0" presId="urn:microsoft.com/office/officeart/2005/8/layout/vProcess5"/>
    <dgm:cxn modelId="{A00DDD89-DCE5-4CC6-9C3A-B5B8E93B94E9}" type="presParOf" srcId="{78565C6B-6D13-4EEA-BA44-A47829D1659C}" destId="{1BDB7785-A098-4AC6-853F-CD10A8CABC9A}" srcOrd="0" destOrd="0" presId="urn:microsoft.com/office/officeart/2005/8/layout/vProcess5"/>
    <dgm:cxn modelId="{325FBBCC-E9A1-4138-93DC-FE8CDDC0D6B7}" type="presParOf" srcId="{78565C6B-6D13-4EEA-BA44-A47829D1659C}" destId="{2B985992-D766-4974-BB1E-A8226148AF81}" srcOrd="1" destOrd="0" presId="urn:microsoft.com/office/officeart/2005/8/layout/vProcess5"/>
    <dgm:cxn modelId="{08CCD7E2-FD4B-4BBE-8B5D-92962925FB31}" type="presParOf" srcId="{78565C6B-6D13-4EEA-BA44-A47829D1659C}" destId="{63A1ED7F-578B-441A-9884-A0F560AA9CFD}" srcOrd="2" destOrd="0" presId="urn:microsoft.com/office/officeart/2005/8/layout/vProcess5"/>
    <dgm:cxn modelId="{CD4D0FAD-94F0-40BD-AD0D-5FBA0F8708A8}" type="presParOf" srcId="{78565C6B-6D13-4EEA-BA44-A47829D1659C}" destId="{33B8E6C7-8BB0-4CD9-983F-A5E2FB056D18}" srcOrd="3" destOrd="0" presId="urn:microsoft.com/office/officeart/2005/8/layout/vProcess5"/>
    <dgm:cxn modelId="{11E9EA40-D8F5-4917-B9DF-8E9150FA1886}" type="presParOf" srcId="{78565C6B-6D13-4EEA-BA44-A47829D1659C}" destId="{5CD903DD-B8CF-4B23-B5B4-36D8C81B8FB3}" srcOrd="4" destOrd="0" presId="urn:microsoft.com/office/officeart/2005/8/layout/vProcess5"/>
    <dgm:cxn modelId="{BA496877-1C73-4204-A170-FA4B483E1D0A}" type="presParOf" srcId="{78565C6B-6D13-4EEA-BA44-A47829D1659C}" destId="{49ED87DE-10A3-4379-AE5C-E3892910FE80}" srcOrd="5" destOrd="0" presId="urn:microsoft.com/office/officeart/2005/8/layout/vProcess5"/>
    <dgm:cxn modelId="{971839C2-2E91-4735-8719-425FB1601600}" type="presParOf" srcId="{78565C6B-6D13-4EEA-BA44-A47829D1659C}" destId="{64E66959-D083-4750-B566-F92C12652EC8}" srcOrd="6" destOrd="0" presId="urn:microsoft.com/office/officeart/2005/8/layout/vProcess5"/>
    <dgm:cxn modelId="{C1F8736C-947A-4CC2-A520-D7F0DE9836C8}" type="presParOf" srcId="{78565C6B-6D13-4EEA-BA44-A47829D1659C}" destId="{C11787EB-2FED-4639-A64A-B82AA268075C}" srcOrd="7" destOrd="0" presId="urn:microsoft.com/office/officeart/2005/8/layout/vProcess5"/>
    <dgm:cxn modelId="{EE24AACF-BEF6-4F8D-817A-2E0742A780BC}" type="presParOf" srcId="{78565C6B-6D13-4EEA-BA44-A47829D1659C}" destId="{FC3B53F4-3745-4CF4-8AF1-E1C34F39C6D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DCDBDC-E603-4F22-BC89-9A9D788FB7AA}"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n-GB"/>
        </a:p>
      </dgm:t>
    </dgm:pt>
    <dgm:pt modelId="{39D89383-8742-43CF-AFFF-932EE79AA490}">
      <dgm:prSet phldrT="[Text]" phldr="0"/>
      <dgm:spPr/>
      <dgm:t>
        <a:bodyPr/>
        <a:lstStyle/>
        <a:p>
          <a:pPr rtl="0"/>
          <a:r>
            <a:rPr lang="en-GB" dirty="0"/>
            <a:t>Adult guided learning</a:t>
          </a:r>
          <a:endParaRPr lang="en-US" dirty="0"/>
        </a:p>
      </dgm:t>
    </dgm:pt>
    <dgm:pt modelId="{36FAA807-FEAD-4858-824D-53CBB0504517}" type="parTrans" cxnId="{865DD699-18C4-4127-B526-E84482459312}">
      <dgm:prSet/>
      <dgm:spPr/>
      <dgm:t>
        <a:bodyPr/>
        <a:lstStyle/>
        <a:p>
          <a:endParaRPr lang="en-GB"/>
        </a:p>
      </dgm:t>
    </dgm:pt>
    <dgm:pt modelId="{A0C355F8-1D53-4506-930E-21F58D66398A}" type="sibTrans" cxnId="{865DD699-18C4-4127-B526-E84482459312}">
      <dgm:prSet/>
      <dgm:spPr/>
      <dgm:t>
        <a:bodyPr/>
        <a:lstStyle/>
        <a:p>
          <a:endParaRPr lang="en-GB"/>
        </a:p>
      </dgm:t>
    </dgm:pt>
    <dgm:pt modelId="{E43CFCCE-4F41-4B65-BEEB-0779FD9F95B7}">
      <dgm:prSet phldrT="[Text]" phldr="0"/>
      <dgm:spPr/>
      <dgm:t>
        <a:bodyPr/>
        <a:lstStyle/>
        <a:p>
          <a:pPr rtl="0"/>
          <a:r>
            <a:rPr lang="en-GB" dirty="0">
              <a:latin typeface="Calibri Light" panose="020F0302020204030204"/>
            </a:rPr>
            <a:t>Learning at home</a:t>
          </a:r>
          <a:endParaRPr lang="en-GB" dirty="0"/>
        </a:p>
      </dgm:t>
    </dgm:pt>
    <dgm:pt modelId="{713923FB-00F5-46A0-91FD-6A65E99E7DB3}" type="parTrans" cxnId="{74B7469A-CBCE-46B6-AA1D-A10DDAE6F0CC}">
      <dgm:prSet/>
      <dgm:spPr/>
      <dgm:t>
        <a:bodyPr/>
        <a:lstStyle/>
        <a:p>
          <a:endParaRPr lang="en-GB"/>
        </a:p>
      </dgm:t>
    </dgm:pt>
    <dgm:pt modelId="{CC37E97D-D9D9-495D-BC40-80114E2CEDAF}" type="sibTrans" cxnId="{74B7469A-CBCE-46B6-AA1D-A10DDAE6F0CC}">
      <dgm:prSet/>
      <dgm:spPr/>
      <dgm:t>
        <a:bodyPr/>
        <a:lstStyle/>
        <a:p>
          <a:endParaRPr lang="en-GB"/>
        </a:p>
      </dgm:t>
    </dgm:pt>
    <dgm:pt modelId="{498D0F86-61CC-4EF7-A76C-8A6E2207E5A5}">
      <dgm:prSet phldr="0"/>
      <dgm:spPr/>
      <dgm:t>
        <a:bodyPr/>
        <a:lstStyle/>
        <a:p>
          <a:r>
            <a:rPr lang="en-GB" dirty="0">
              <a:latin typeface="Calibri Light" panose="020F0302020204030204"/>
            </a:rPr>
            <a:t>Learning in school</a:t>
          </a:r>
          <a:endParaRPr lang="en-GB" dirty="0"/>
        </a:p>
      </dgm:t>
    </dgm:pt>
    <dgm:pt modelId="{F272EE38-B5F1-40A8-97B6-ECECF6B622AE}" type="parTrans" cxnId="{53E3EDB9-FFE9-4CD3-9E75-C359A73CEE37}">
      <dgm:prSet/>
      <dgm:spPr/>
    </dgm:pt>
    <dgm:pt modelId="{4590D9A8-5257-4BF4-83EE-3C666FE7DD61}" type="sibTrans" cxnId="{53E3EDB9-FFE9-4CD3-9E75-C359A73CEE37}">
      <dgm:prSet/>
      <dgm:spPr/>
      <dgm:t>
        <a:bodyPr/>
        <a:lstStyle/>
        <a:p>
          <a:endParaRPr lang="en-GB"/>
        </a:p>
      </dgm:t>
    </dgm:pt>
    <dgm:pt modelId="{DE3F6C07-88B8-46E9-89E7-081B759D2154}">
      <dgm:prSet phldr="0"/>
      <dgm:spPr/>
      <dgm:t>
        <a:bodyPr/>
        <a:lstStyle/>
        <a:p>
          <a:pPr rtl="0"/>
          <a:r>
            <a:rPr lang="en-GB" dirty="0"/>
            <a:t> Self-directed Learning </a:t>
          </a:r>
          <a:endParaRPr lang="en-GB" dirty="0">
            <a:latin typeface="Calibri Light" panose="020F0302020204030204"/>
          </a:endParaRPr>
        </a:p>
      </dgm:t>
    </dgm:pt>
    <dgm:pt modelId="{CAE54E83-36AA-4536-9617-A866A21B8867}" type="parTrans" cxnId="{DF93F362-B609-4164-A3BF-6A50DB73A976}">
      <dgm:prSet/>
      <dgm:spPr/>
    </dgm:pt>
    <dgm:pt modelId="{EF37035C-5AE1-4458-BBD1-2DCBC0D9CE9E}" type="sibTrans" cxnId="{DF93F362-B609-4164-A3BF-6A50DB73A976}">
      <dgm:prSet/>
      <dgm:spPr/>
      <dgm:t>
        <a:bodyPr/>
        <a:lstStyle/>
        <a:p>
          <a:endParaRPr lang="en-GB"/>
        </a:p>
      </dgm:t>
    </dgm:pt>
    <dgm:pt modelId="{FE22A9E9-9A08-4CEC-B4EE-A5261761F3B8}" type="pres">
      <dgm:prSet presAssocID="{97DCDBDC-E603-4F22-BC89-9A9D788FB7AA}" presName="Name0" presStyleCnt="0">
        <dgm:presLayoutVars>
          <dgm:dir/>
          <dgm:resizeHandles val="exact"/>
        </dgm:presLayoutVars>
      </dgm:prSet>
      <dgm:spPr/>
      <dgm:t>
        <a:bodyPr/>
        <a:lstStyle/>
        <a:p>
          <a:endParaRPr lang="en-US"/>
        </a:p>
      </dgm:t>
    </dgm:pt>
    <dgm:pt modelId="{DBBF37B5-56B2-4F0E-B3A6-7A0AB6881C49}" type="pres">
      <dgm:prSet presAssocID="{39D89383-8742-43CF-AFFF-932EE79AA490}" presName="node" presStyleLbl="node1" presStyleIdx="0" presStyleCnt="4">
        <dgm:presLayoutVars>
          <dgm:bulletEnabled val="1"/>
        </dgm:presLayoutVars>
      </dgm:prSet>
      <dgm:spPr/>
      <dgm:t>
        <a:bodyPr/>
        <a:lstStyle/>
        <a:p>
          <a:endParaRPr lang="en-US"/>
        </a:p>
      </dgm:t>
    </dgm:pt>
    <dgm:pt modelId="{F404E687-FF5B-4363-AC41-EFA277541EC3}" type="pres">
      <dgm:prSet presAssocID="{A0C355F8-1D53-4506-930E-21F58D66398A}" presName="sibTrans" presStyleLbl="sibTrans2D1" presStyleIdx="0" presStyleCnt="4"/>
      <dgm:spPr/>
      <dgm:t>
        <a:bodyPr/>
        <a:lstStyle/>
        <a:p>
          <a:endParaRPr lang="en-US"/>
        </a:p>
      </dgm:t>
    </dgm:pt>
    <dgm:pt modelId="{2734E339-A823-4E27-97E1-6DDE2FDF513C}" type="pres">
      <dgm:prSet presAssocID="{A0C355F8-1D53-4506-930E-21F58D66398A}" presName="connectorText" presStyleLbl="sibTrans2D1" presStyleIdx="0" presStyleCnt="4"/>
      <dgm:spPr/>
      <dgm:t>
        <a:bodyPr/>
        <a:lstStyle/>
        <a:p>
          <a:endParaRPr lang="en-US"/>
        </a:p>
      </dgm:t>
    </dgm:pt>
    <dgm:pt modelId="{89A528F9-D7F6-416B-A2C7-A707DD344911}" type="pres">
      <dgm:prSet presAssocID="{498D0F86-61CC-4EF7-A76C-8A6E2207E5A5}" presName="node" presStyleLbl="node1" presStyleIdx="1" presStyleCnt="4">
        <dgm:presLayoutVars>
          <dgm:bulletEnabled val="1"/>
        </dgm:presLayoutVars>
      </dgm:prSet>
      <dgm:spPr/>
      <dgm:t>
        <a:bodyPr/>
        <a:lstStyle/>
        <a:p>
          <a:endParaRPr lang="en-US"/>
        </a:p>
      </dgm:t>
    </dgm:pt>
    <dgm:pt modelId="{1C78B4EC-82A4-4848-9237-FEAAA16ABD4D}" type="pres">
      <dgm:prSet presAssocID="{4590D9A8-5257-4BF4-83EE-3C666FE7DD61}" presName="sibTrans" presStyleLbl="sibTrans2D1" presStyleIdx="1" presStyleCnt="4"/>
      <dgm:spPr/>
      <dgm:t>
        <a:bodyPr/>
        <a:lstStyle/>
        <a:p>
          <a:endParaRPr lang="en-US"/>
        </a:p>
      </dgm:t>
    </dgm:pt>
    <dgm:pt modelId="{C1A50831-6B83-487B-955B-3292290E5AFA}" type="pres">
      <dgm:prSet presAssocID="{4590D9A8-5257-4BF4-83EE-3C666FE7DD61}" presName="connectorText" presStyleLbl="sibTrans2D1" presStyleIdx="1" presStyleCnt="4"/>
      <dgm:spPr/>
      <dgm:t>
        <a:bodyPr/>
        <a:lstStyle/>
        <a:p>
          <a:endParaRPr lang="en-US"/>
        </a:p>
      </dgm:t>
    </dgm:pt>
    <dgm:pt modelId="{4AAB2480-9EF9-45DD-91C1-089A6740E562}" type="pres">
      <dgm:prSet presAssocID="{DE3F6C07-88B8-46E9-89E7-081B759D2154}" presName="node" presStyleLbl="node1" presStyleIdx="2" presStyleCnt="4">
        <dgm:presLayoutVars>
          <dgm:bulletEnabled val="1"/>
        </dgm:presLayoutVars>
      </dgm:prSet>
      <dgm:spPr/>
      <dgm:t>
        <a:bodyPr/>
        <a:lstStyle/>
        <a:p>
          <a:endParaRPr lang="en-US"/>
        </a:p>
      </dgm:t>
    </dgm:pt>
    <dgm:pt modelId="{5C2063E3-C429-4A73-B067-EA0C0F971508}" type="pres">
      <dgm:prSet presAssocID="{EF37035C-5AE1-4458-BBD1-2DCBC0D9CE9E}" presName="sibTrans" presStyleLbl="sibTrans2D1" presStyleIdx="2" presStyleCnt="4"/>
      <dgm:spPr/>
      <dgm:t>
        <a:bodyPr/>
        <a:lstStyle/>
        <a:p>
          <a:endParaRPr lang="en-US"/>
        </a:p>
      </dgm:t>
    </dgm:pt>
    <dgm:pt modelId="{2D7C01C4-219C-42F1-A309-AD3D06194601}" type="pres">
      <dgm:prSet presAssocID="{EF37035C-5AE1-4458-BBD1-2DCBC0D9CE9E}" presName="connectorText" presStyleLbl="sibTrans2D1" presStyleIdx="2" presStyleCnt="4"/>
      <dgm:spPr/>
      <dgm:t>
        <a:bodyPr/>
        <a:lstStyle/>
        <a:p>
          <a:endParaRPr lang="en-US"/>
        </a:p>
      </dgm:t>
    </dgm:pt>
    <dgm:pt modelId="{1949325E-C0C4-41CA-9146-5AA45147DBFE}" type="pres">
      <dgm:prSet presAssocID="{E43CFCCE-4F41-4B65-BEEB-0779FD9F95B7}" presName="node" presStyleLbl="node1" presStyleIdx="3" presStyleCnt="4">
        <dgm:presLayoutVars>
          <dgm:bulletEnabled val="1"/>
        </dgm:presLayoutVars>
      </dgm:prSet>
      <dgm:spPr/>
      <dgm:t>
        <a:bodyPr/>
        <a:lstStyle/>
        <a:p>
          <a:endParaRPr lang="en-US"/>
        </a:p>
      </dgm:t>
    </dgm:pt>
    <dgm:pt modelId="{D9F00482-BAB3-4833-809E-15C008DA7DD1}" type="pres">
      <dgm:prSet presAssocID="{CC37E97D-D9D9-495D-BC40-80114E2CEDAF}" presName="sibTrans" presStyleLbl="sibTrans2D1" presStyleIdx="3" presStyleCnt="4"/>
      <dgm:spPr/>
      <dgm:t>
        <a:bodyPr/>
        <a:lstStyle/>
        <a:p>
          <a:endParaRPr lang="en-US"/>
        </a:p>
      </dgm:t>
    </dgm:pt>
    <dgm:pt modelId="{C647D845-2B6C-4152-96F9-BA8AA4DEEBCA}" type="pres">
      <dgm:prSet presAssocID="{CC37E97D-D9D9-495D-BC40-80114E2CEDAF}" presName="connectorText" presStyleLbl="sibTrans2D1" presStyleIdx="3" presStyleCnt="4"/>
      <dgm:spPr/>
      <dgm:t>
        <a:bodyPr/>
        <a:lstStyle/>
        <a:p>
          <a:endParaRPr lang="en-US"/>
        </a:p>
      </dgm:t>
    </dgm:pt>
  </dgm:ptLst>
  <dgm:cxnLst>
    <dgm:cxn modelId="{A80631D8-0629-49DE-B894-677B15301C80}" type="presOf" srcId="{A0C355F8-1D53-4506-930E-21F58D66398A}" destId="{2734E339-A823-4E27-97E1-6DDE2FDF513C}" srcOrd="1" destOrd="0" presId="urn:microsoft.com/office/officeart/2005/8/layout/cycle7"/>
    <dgm:cxn modelId="{F6662B90-64DE-4EDF-94ED-6CAD365B7F44}" type="presOf" srcId="{4590D9A8-5257-4BF4-83EE-3C666FE7DD61}" destId="{1C78B4EC-82A4-4848-9237-FEAAA16ABD4D}" srcOrd="0" destOrd="0" presId="urn:microsoft.com/office/officeart/2005/8/layout/cycle7"/>
    <dgm:cxn modelId="{DF93F362-B609-4164-A3BF-6A50DB73A976}" srcId="{97DCDBDC-E603-4F22-BC89-9A9D788FB7AA}" destId="{DE3F6C07-88B8-46E9-89E7-081B759D2154}" srcOrd="2" destOrd="0" parTransId="{CAE54E83-36AA-4536-9617-A866A21B8867}" sibTransId="{EF37035C-5AE1-4458-BBD1-2DCBC0D9CE9E}"/>
    <dgm:cxn modelId="{D8FAD4AC-9F94-4992-AC15-E8D43F3E0B8D}" type="presOf" srcId="{EF37035C-5AE1-4458-BBD1-2DCBC0D9CE9E}" destId="{2D7C01C4-219C-42F1-A309-AD3D06194601}" srcOrd="1" destOrd="0" presId="urn:microsoft.com/office/officeart/2005/8/layout/cycle7"/>
    <dgm:cxn modelId="{0DCA15D1-4623-4053-9E22-B7D42BF4B737}" type="presOf" srcId="{EF37035C-5AE1-4458-BBD1-2DCBC0D9CE9E}" destId="{5C2063E3-C429-4A73-B067-EA0C0F971508}" srcOrd="0" destOrd="0" presId="urn:microsoft.com/office/officeart/2005/8/layout/cycle7"/>
    <dgm:cxn modelId="{529EB205-F67B-40A4-867A-9BF47BBD465B}" type="presOf" srcId="{DE3F6C07-88B8-46E9-89E7-081B759D2154}" destId="{4AAB2480-9EF9-45DD-91C1-089A6740E562}" srcOrd="0" destOrd="0" presId="urn:microsoft.com/office/officeart/2005/8/layout/cycle7"/>
    <dgm:cxn modelId="{865DD699-18C4-4127-B526-E84482459312}" srcId="{97DCDBDC-E603-4F22-BC89-9A9D788FB7AA}" destId="{39D89383-8742-43CF-AFFF-932EE79AA490}" srcOrd="0" destOrd="0" parTransId="{36FAA807-FEAD-4858-824D-53CBB0504517}" sibTransId="{A0C355F8-1D53-4506-930E-21F58D66398A}"/>
    <dgm:cxn modelId="{69DE1BED-3138-4C11-9D24-A364EA82C94F}" type="presOf" srcId="{A0C355F8-1D53-4506-930E-21F58D66398A}" destId="{F404E687-FF5B-4363-AC41-EFA277541EC3}" srcOrd="0" destOrd="0" presId="urn:microsoft.com/office/officeart/2005/8/layout/cycle7"/>
    <dgm:cxn modelId="{8A08C10D-3086-4D60-A00A-41A9B3EE7323}" type="presOf" srcId="{97DCDBDC-E603-4F22-BC89-9A9D788FB7AA}" destId="{FE22A9E9-9A08-4CEC-B4EE-A5261761F3B8}" srcOrd="0" destOrd="0" presId="urn:microsoft.com/office/officeart/2005/8/layout/cycle7"/>
    <dgm:cxn modelId="{3774C5DA-01A8-4A5D-990C-87D1B8C40CFA}" type="presOf" srcId="{CC37E97D-D9D9-495D-BC40-80114E2CEDAF}" destId="{C647D845-2B6C-4152-96F9-BA8AA4DEEBCA}" srcOrd="1" destOrd="0" presId="urn:microsoft.com/office/officeart/2005/8/layout/cycle7"/>
    <dgm:cxn modelId="{7DF137FD-51E5-41E3-9EC6-AFB752C7A635}" type="presOf" srcId="{498D0F86-61CC-4EF7-A76C-8A6E2207E5A5}" destId="{89A528F9-D7F6-416B-A2C7-A707DD344911}" srcOrd="0" destOrd="0" presId="urn:microsoft.com/office/officeart/2005/8/layout/cycle7"/>
    <dgm:cxn modelId="{402BC19C-58FC-4D3E-9221-4FA22519924B}" type="presOf" srcId="{CC37E97D-D9D9-495D-BC40-80114E2CEDAF}" destId="{D9F00482-BAB3-4833-809E-15C008DA7DD1}" srcOrd="0" destOrd="0" presId="urn:microsoft.com/office/officeart/2005/8/layout/cycle7"/>
    <dgm:cxn modelId="{74B7469A-CBCE-46B6-AA1D-A10DDAE6F0CC}" srcId="{97DCDBDC-E603-4F22-BC89-9A9D788FB7AA}" destId="{E43CFCCE-4F41-4B65-BEEB-0779FD9F95B7}" srcOrd="3" destOrd="0" parTransId="{713923FB-00F5-46A0-91FD-6A65E99E7DB3}" sibTransId="{CC37E97D-D9D9-495D-BC40-80114E2CEDAF}"/>
    <dgm:cxn modelId="{76AE1DAC-7409-4AA6-9D47-084612F25798}" type="presOf" srcId="{E43CFCCE-4F41-4B65-BEEB-0779FD9F95B7}" destId="{1949325E-C0C4-41CA-9146-5AA45147DBFE}" srcOrd="0" destOrd="0" presId="urn:microsoft.com/office/officeart/2005/8/layout/cycle7"/>
    <dgm:cxn modelId="{5DF57B86-EF61-4653-9EA8-BB5F6AF5C8F7}" type="presOf" srcId="{39D89383-8742-43CF-AFFF-932EE79AA490}" destId="{DBBF37B5-56B2-4F0E-B3A6-7A0AB6881C49}" srcOrd="0" destOrd="0" presId="urn:microsoft.com/office/officeart/2005/8/layout/cycle7"/>
    <dgm:cxn modelId="{53E3EDB9-FFE9-4CD3-9E75-C359A73CEE37}" srcId="{97DCDBDC-E603-4F22-BC89-9A9D788FB7AA}" destId="{498D0F86-61CC-4EF7-A76C-8A6E2207E5A5}" srcOrd="1" destOrd="0" parTransId="{F272EE38-B5F1-40A8-97B6-ECECF6B622AE}" sibTransId="{4590D9A8-5257-4BF4-83EE-3C666FE7DD61}"/>
    <dgm:cxn modelId="{31A038A4-E284-494A-B221-D9A377240720}" type="presOf" srcId="{4590D9A8-5257-4BF4-83EE-3C666FE7DD61}" destId="{C1A50831-6B83-487B-955B-3292290E5AFA}" srcOrd="1" destOrd="0" presId="urn:microsoft.com/office/officeart/2005/8/layout/cycle7"/>
    <dgm:cxn modelId="{3A0F8E1F-B191-4C37-8280-7915A929E973}" type="presParOf" srcId="{FE22A9E9-9A08-4CEC-B4EE-A5261761F3B8}" destId="{DBBF37B5-56B2-4F0E-B3A6-7A0AB6881C49}" srcOrd="0" destOrd="0" presId="urn:microsoft.com/office/officeart/2005/8/layout/cycle7"/>
    <dgm:cxn modelId="{F827CAED-280F-42DA-B97A-B206B07E35E3}" type="presParOf" srcId="{FE22A9E9-9A08-4CEC-B4EE-A5261761F3B8}" destId="{F404E687-FF5B-4363-AC41-EFA277541EC3}" srcOrd="1" destOrd="0" presId="urn:microsoft.com/office/officeart/2005/8/layout/cycle7"/>
    <dgm:cxn modelId="{DB5956F1-739D-4968-88E2-46A37C3567FC}" type="presParOf" srcId="{F404E687-FF5B-4363-AC41-EFA277541EC3}" destId="{2734E339-A823-4E27-97E1-6DDE2FDF513C}" srcOrd="0" destOrd="0" presId="urn:microsoft.com/office/officeart/2005/8/layout/cycle7"/>
    <dgm:cxn modelId="{ACE85BE7-EFB5-4225-80AD-0A866AA6C151}" type="presParOf" srcId="{FE22A9E9-9A08-4CEC-B4EE-A5261761F3B8}" destId="{89A528F9-D7F6-416B-A2C7-A707DD344911}" srcOrd="2" destOrd="0" presId="urn:microsoft.com/office/officeart/2005/8/layout/cycle7"/>
    <dgm:cxn modelId="{C11942CB-3A19-47CF-B14E-20C6A73FBB35}" type="presParOf" srcId="{FE22A9E9-9A08-4CEC-B4EE-A5261761F3B8}" destId="{1C78B4EC-82A4-4848-9237-FEAAA16ABD4D}" srcOrd="3" destOrd="0" presId="urn:microsoft.com/office/officeart/2005/8/layout/cycle7"/>
    <dgm:cxn modelId="{94D672BB-68D4-4E77-BCD8-94DE6EF345A8}" type="presParOf" srcId="{1C78B4EC-82A4-4848-9237-FEAAA16ABD4D}" destId="{C1A50831-6B83-487B-955B-3292290E5AFA}" srcOrd="0" destOrd="0" presId="urn:microsoft.com/office/officeart/2005/8/layout/cycle7"/>
    <dgm:cxn modelId="{F8469D68-A2B6-41ED-834A-703183CBA8F4}" type="presParOf" srcId="{FE22A9E9-9A08-4CEC-B4EE-A5261761F3B8}" destId="{4AAB2480-9EF9-45DD-91C1-089A6740E562}" srcOrd="4" destOrd="0" presId="urn:microsoft.com/office/officeart/2005/8/layout/cycle7"/>
    <dgm:cxn modelId="{1FC64B18-6C48-4E2F-BCAF-E53966A8E3C4}" type="presParOf" srcId="{FE22A9E9-9A08-4CEC-B4EE-A5261761F3B8}" destId="{5C2063E3-C429-4A73-B067-EA0C0F971508}" srcOrd="5" destOrd="0" presId="urn:microsoft.com/office/officeart/2005/8/layout/cycle7"/>
    <dgm:cxn modelId="{2142DE27-6786-4D64-B2E7-4948EACAFC6B}" type="presParOf" srcId="{5C2063E3-C429-4A73-B067-EA0C0F971508}" destId="{2D7C01C4-219C-42F1-A309-AD3D06194601}" srcOrd="0" destOrd="0" presId="urn:microsoft.com/office/officeart/2005/8/layout/cycle7"/>
    <dgm:cxn modelId="{F20ECD49-86AF-46B2-9586-F88C138930B9}" type="presParOf" srcId="{FE22A9E9-9A08-4CEC-B4EE-A5261761F3B8}" destId="{1949325E-C0C4-41CA-9146-5AA45147DBFE}" srcOrd="6" destOrd="0" presId="urn:microsoft.com/office/officeart/2005/8/layout/cycle7"/>
    <dgm:cxn modelId="{E2E4B55E-5E28-4471-A0B8-CD824736D443}" type="presParOf" srcId="{FE22A9E9-9A08-4CEC-B4EE-A5261761F3B8}" destId="{D9F00482-BAB3-4833-809E-15C008DA7DD1}" srcOrd="7" destOrd="0" presId="urn:microsoft.com/office/officeart/2005/8/layout/cycle7"/>
    <dgm:cxn modelId="{D8B9EB45-C5D6-457D-A917-379A77284CF4}" type="presParOf" srcId="{D9F00482-BAB3-4833-809E-15C008DA7DD1}" destId="{C647D845-2B6C-4152-96F9-BA8AA4DEEBC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06EE00-A205-4B18-A408-3568E97256C5}"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0C2998B-6F9F-4FC3-8626-47B6510DCCFF}">
      <dgm:prSet/>
      <dgm:spPr/>
      <dgm:t>
        <a:bodyPr/>
        <a:lstStyle/>
        <a:p>
          <a:r>
            <a:rPr lang="en-GB"/>
            <a:t>Lockdown or isolation scenario</a:t>
          </a:r>
          <a:endParaRPr lang="en-US"/>
        </a:p>
      </dgm:t>
    </dgm:pt>
    <dgm:pt modelId="{CED97D23-276E-4C8A-918B-FC5FA6FF7D61}" type="parTrans" cxnId="{2D59A46F-78AC-4162-8BE1-DFA194035BB1}">
      <dgm:prSet/>
      <dgm:spPr/>
      <dgm:t>
        <a:bodyPr/>
        <a:lstStyle/>
        <a:p>
          <a:endParaRPr lang="en-US"/>
        </a:p>
      </dgm:t>
    </dgm:pt>
    <dgm:pt modelId="{81933678-B3CC-4F8F-9A74-90DB76C86539}" type="sibTrans" cxnId="{2D59A46F-78AC-4162-8BE1-DFA194035BB1}">
      <dgm:prSet/>
      <dgm:spPr/>
      <dgm:t>
        <a:bodyPr/>
        <a:lstStyle/>
        <a:p>
          <a:endParaRPr lang="en-US"/>
        </a:p>
      </dgm:t>
    </dgm:pt>
    <dgm:pt modelId="{352B16F8-3FB7-4300-800D-3A62D89B81EA}">
      <dgm:prSet/>
      <dgm:spPr/>
      <dgm:t>
        <a:bodyPr/>
        <a:lstStyle/>
        <a:p>
          <a:r>
            <a:rPr lang="en-GB"/>
            <a:t>Changing our learning and teaching style</a:t>
          </a:r>
          <a:endParaRPr lang="en-US"/>
        </a:p>
      </dgm:t>
    </dgm:pt>
    <dgm:pt modelId="{24381E24-3199-4A25-843A-9C13A3EA2B9F}" type="parTrans" cxnId="{FB9862F9-9F2E-46B6-AEB0-A0E69EAF7761}">
      <dgm:prSet/>
      <dgm:spPr/>
      <dgm:t>
        <a:bodyPr/>
        <a:lstStyle/>
        <a:p>
          <a:endParaRPr lang="en-US"/>
        </a:p>
      </dgm:t>
    </dgm:pt>
    <dgm:pt modelId="{BEDBAF90-1343-4CAB-8660-BE90F1CF9A39}" type="sibTrans" cxnId="{FB9862F9-9F2E-46B6-AEB0-A0E69EAF7761}">
      <dgm:prSet/>
      <dgm:spPr/>
      <dgm:t>
        <a:bodyPr/>
        <a:lstStyle/>
        <a:p>
          <a:endParaRPr lang="en-US"/>
        </a:p>
      </dgm:t>
    </dgm:pt>
    <dgm:pt modelId="{CCF6C9D1-6B09-469E-AF4A-BC4BA275F17D}">
      <dgm:prSet/>
      <dgm:spPr/>
      <dgm:t>
        <a:bodyPr/>
        <a:lstStyle/>
        <a:p>
          <a:r>
            <a:rPr lang="en-GB"/>
            <a:t>Changing education …. thinking abour the positives and changes we can make</a:t>
          </a:r>
          <a:endParaRPr lang="en-US"/>
        </a:p>
      </dgm:t>
    </dgm:pt>
    <dgm:pt modelId="{3CEC4F38-6966-4093-B9D9-13BB502563B7}" type="parTrans" cxnId="{95FE42C8-201B-4F7E-A0D1-FB2ADFAA453E}">
      <dgm:prSet/>
      <dgm:spPr/>
      <dgm:t>
        <a:bodyPr/>
        <a:lstStyle/>
        <a:p>
          <a:endParaRPr lang="en-US"/>
        </a:p>
      </dgm:t>
    </dgm:pt>
    <dgm:pt modelId="{256151CE-3B01-42EF-A785-BE21F5F17576}" type="sibTrans" cxnId="{95FE42C8-201B-4F7E-A0D1-FB2ADFAA453E}">
      <dgm:prSet/>
      <dgm:spPr/>
      <dgm:t>
        <a:bodyPr/>
        <a:lstStyle/>
        <a:p>
          <a:endParaRPr lang="en-US"/>
        </a:p>
      </dgm:t>
    </dgm:pt>
    <dgm:pt modelId="{78565C6B-6D13-4EEA-BA44-A47829D1659C}" type="pres">
      <dgm:prSet presAssocID="{B906EE00-A205-4B18-A408-3568E97256C5}" presName="outerComposite" presStyleCnt="0">
        <dgm:presLayoutVars>
          <dgm:chMax val="5"/>
          <dgm:dir/>
          <dgm:resizeHandles val="exact"/>
        </dgm:presLayoutVars>
      </dgm:prSet>
      <dgm:spPr/>
      <dgm:t>
        <a:bodyPr/>
        <a:lstStyle/>
        <a:p>
          <a:endParaRPr lang="en-US"/>
        </a:p>
      </dgm:t>
    </dgm:pt>
    <dgm:pt modelId="{1BDB7785-A098-4AC6-853F-CD10A8CABC9A}" type="pres">
      <dgm:prSet presAssocID="{B906EE00-A205-4B18-A408-3568E97256C5}" presName="dummyMaxCanvas" presStyleCnt="0">
        <dgm:presLayoutVars/>
      </dgm:prSet>
      <dgm:spPr/>
    </dgm:pt>
    <dgm:pt modelId="{2B985992-D766-4974-BB1E-A8226148AF81}" type="pres">
      <dgm:prSet presAssocID="{B906EE00-A205-4B18-A408-3568E97256C5}" presName="ThreeNodes_1" presStyleLbl="node1" presStyleIdx="0" presStyleCnt="3">
        <dgm:presLayoutVars>
          <dgm:bulletEnabled val="1"/>
        </dgm:presLayoutVars>
      </dgm:prSet>
      <dgm:spPr/>
      <dgm:t>
        <a:bodyPr/>
        <a:lstStyle/>
        <a:p>
          <a:endParaRPr lang="en-US"/>
        </a:p>
      </dgm:t>
    </dgm:pt>
    <dgm:pt modelId="{63A1ED7F-578B-441A-9884-A0F560AA9CFD}" type="pres">
      <dgm:prSet presAssocID="{B906EE00-A205-4B18-A408-3568E97256C5}" presName="ThreeNodes_2" presStyleLbl="node1" presStyleIdx="1" presStyleCnt="3">
        <dgm:presLayoutVars>
          <dgm:bulletEnabled val="1"/>
        </dgm:presLayoutVars>
      </dgm:prSet>
      <dgm:spPr/>
      <dgm:t>
        <a:bodyPr/>
        <a:lstStyle/>
        <a:p>
          <a:endParaRPr lang="en-US"/>
        </a:p>
      </dgm:t>
    </dgm:pt>
    <dgm:pt modelId="{33B8E6C7-8BB0-4CD9-983F-A5E2FB056D18}" type="pres">
      <dgm:prSet presAssocID="{B906EE00-A205-4B18-A408-3568E97256C5}" presName="ThreeNodes_3" presStyleLbl="node1" presStyleIdx="2" presStyleCnt="3">
        <dgm:presLayoutVars>
          <dgm:bulletEnabled val="1"/>
        </dgm:presLayoutVars>
      </dgm:prSet>
      <dgm:spPr/>
      <dgm:t>
        <a:bodyPr/>
        <a:lstStyle/>
        <a:p>
          <a:endParaRPr lang="en-US"/>
        </a:p>
      </dgm:t>
    </dgm:pt>
    <dgm:pt modelId="{5CD903DD-B8CF-4B23-B5B4-36D8C81B8FB3}" type="pres">
      <dgm:prSet presAssocID="{B906EE00-A205-4B18-A408-3568E97256C5}" presName="ThreeConn_1-2" presStyleLbl="fgAccFollowNode1" presStyleIdx="0" presStyleCnt="2">
        <dgm:presLayoutVars>
          <dgm:bulletEnabled val="1"/>
        </dgm:presLayoutVars>
      </dgm:prSet>
      <dgm:spPr/>
      <dgm:t>
        <a:bodyPr/>
        <a:lstStyle/>
        <a:p>
          <a:endParaRPr lang="en-US"/>
        </a:p>
      </dgm:t>
    </dgm:pt>
    <dgm:pt modelId="{49ED87DE-10A3-4379-AE5C-E3892910FE80}" type="pres">
      <dgm:prSet presAssocID="{B906EE00-A205-4B18-A408-3568E97256C5}" presName="ThreeConn_2-3" presStyleLbl="fgAccFollowNode1" presStyleIdx="1" presStyleCnt="2">
        <dgm:presLayoutVars>
          <dgm:bulletEnabled val="1"/>
        </dgm:presLayoutVars>
      </dgm:prSet>
      <dgm:spPr/>
      <dgm:t>
        <a:bodyPr/>
        <a:lstStyle/>
        <a:p>
          <a:endParaRPr lang="en-US"/>
        </a:p>
      </dgm:t>
    </dgm:pt>
    <dgm:pt modelId="{64E66959-D083-4750-B566-F92C12652EC8}" type="pres">
      <dgm:prSet presAssocID="{B906EE00-A205-4B18-A408-3568E97256C5}" presName="ThreeNodes_1_text" presStyleLbl="node1" presStyleIdx="2" presStyleCnt="3">
        <dgm:presLayoutVars>
          <dgm:bulletEnabled val="1"/>
        </dgm:presLayoutVars>
      </dgm:prSet>
      <dgm:spPr/>
      <dgm:t>
        <a:bodyPr/>
        <a:lstStyle/>
        <a:p>
          <a:endParaRPr lang="en-US"/>
        </a:p>
      </dgm:t>
    </dgm:pt>
    <dgm:pt modelId="{C11787EB-2FED-4639-A64A-B82AA268075C}" type="pres">
      <dgm:prSet presAssocID="{B906EE00-A205-4B18-A408-3568E97256C5}" presName="ThreeNodes_2_text" presStyleLbl="node1" presStyleIdx="2" presStyleCnt="3">
        <dgm:presLayoutVars>
          <dgm:bulletEnabled val="1"/>
        </dgm:presLayoutVars>
      </dgm:prSet>
      <dgm:spPr/>
      <dgm:t>
        <a:bodyPr/>
        <a:lstStyle/>
        <a:p>
          <a:endParaRPr lang="en-US"/>
        </a:p>
      </dgm:t>
    </dgm:pt>
    <dgm:pt modelId="{FC3B53F4-3745-4CF4-8AF1-E1C34F39C6D2}" type="pres">
      <dgm:prSet presAssocID="{B906EE00-A205-4B18-A408-3568E97256C5}" presName="ThreeNodes_3_text" presStyleLbl="node1" presStyleIdx="2" presStyleCnt="3">
        <dgm:presLayoutVars>
          <dgm:bulletEnabled val="1"/>
        </dgm:presLayoutVars>
      </dgm:prSet>
      <dgm:spPr/>
      <dgm:t>
        <a:bodyPr/>
        <a:lstStyle/>
        <a:p>
          <a:endParaRPr lang="en-US"/>
        </a:p>
      </dgm:t>
    </dgm:pt>
  </dgm:ptLst>
  <dgm:cxnLst>
    <dgm:cxn modelId="{C93DF1B3-CDB3-49F2-9CB4-83791CD3F640}" type="presOf" srcId="{BEDBAF90-1343-4CAB-8660-BE90F1CF9A39}" destId="{49ED87DE-10A3-4379-AE5C-E3892910FE80}" srcOrd="0" destOrd="0" presId="urn:microsoft.com/office/officeart/2005/8/layout/vProcess5"/>
    <dgm:cxn modelId="{1685FC21-0197-41FA-976E-09398C8C74D0}" type="presOf" srcId="{F0C2998B-6F9F-4FC3-8626-47B6510DCCFF}" destId="{2B985992-D766-4974-BB1E-A8226148AF81}" srcOrd="0" destOrd="0" presId="urn:microsoft.com/office/officeart/2005/8/layout/vProcess5"/>
    <dgm:cxn modelId="{FB87DE7B-3F3C-4CC9-95EE-E3A52CC89413}" type="presOf" srcId="{CCF6C9D1-6B09-469E-AF4A-BC4BA275F17D}" destId="{FC3B53F4-3745-4CF4-8AF1-E1C34F39C6D2}" srcOrd="1" destOrd="0" presId="urn:microsoft.com/office/officeart/2005/8/layout/vProcess5"/>
    <dgm:cxn modelId="{95FE42C8-201B-4F7E-A0D1-FB2ADFAA453E}" srcId="{B906EE00-A205-4B18-A408-3568E97256C5}" destId="{CCF6C9D1-6B09-469E-AF4A-BC4BA275F17D}" srcOrd="2" destOrd="0" parTransId="{3CEC4F38-6966-4093-B9D9-13BB502563B7}" sibTransId="{256151CE-3B01-42EF-A785-BE21F5F17576}"/>
    <dgm:cxn modelId="{3D3C49CC-E1BF-4A16-AA85-C78D957FD0EA}" type="presOf" srcId="{81933678-B3CC-4F8F-9A74-90DB76C86539}" destId="{5CD903DD-B8CF-4B23-B5B4-36D8C81B8FB3}" srcOrd="0" destOrd="0" presId="urn:microsoft.com/office/officeart/2005/8/layout/vProcess5"/>
    <dgm:cxn modelId="{D9337B81-B168-4DD2-BDA9-BC3449BEE52A}" type="presOf" srcId="{352B16F8-3FB7-4300-800D-3A62D89B81EA}" destId="{C11787EB-2FED-4639-A64A-B82AA268075C}" srcOrd="1" destOrd="0" presId="urn:microsoft.com/office/officeart/2005/8/layout/vProcess5"/>
    <dgm:cxn modelId="{FEB8A367-F701-49CC-8188-718C893F07B0}" type="presOf" srcId="{CCF6C9D1-6B09-469E-AF4A-BC4BA275F17D}" destId="{33B8E6C7-8BB0-4CD9-983F-A5E2FB056D18}" srcOrd="0" destOrd="0" presId="urn:microsoft.com/office/officeart/2005/8/layout/vProcess5"/>
    <dgm:cxn modelId="{FB9862F9-9F2E-46B6-AEB0-A0E69EAF7761}" srcId="{B906EE00-A205-4B18-A408-3568E97256C5}" destId="{352B16F8-3FB7-4300-800D-3A62D89B81EA}" srcOrd="1" destOrd="0" parTransId="{24381E24-3199-4A25-843A-9C13A3EA2B9F}" sibTransId="{BEDBAF90-1343-4CAB-8660-BE90F1CF9A39}"/>
    <dgm:cxn modelId="{F5BDD546-B84E-48D3-881D-61DFE1076680}" type="presOf" srcId="{F0C2998B-6F9F-4FC3-8626-47B6510DCCFF}" destId="{64E66959-D083-4750-B566-F92C12652EC8}" srcOrd="1" destOrd="0" presId="urn:microsoft.com/office/officeart/2005/8/layout/vProcess5"/>
    <dgm:cxn modelId="{2D59A46F-78AC-4162-8BE1-DFA194035BB1}" srcId="{B906EE00-A205-4B18-A408-3568E97256C5}" destId="{F0C2998B-6F9F-4FC3-8626-47B6510DCCFF}" srcOrd="0" destOrd="0" parTransId="{CED97D23-276E-4C8A-918B-FC5FA6FF7D61}" sibTransId="{81933678-B3CC-4F8F-9A74-90DB76C86539}"/>
    <dgm:cxn modelId="{E5F5DB26-D997-4BBC-8A93-8AEE38C86D5C}" type="presOf" srcId="{352B16F8-3FB7-4300-800D-3A62D89B81EA}" destId="{63A1ED7F-578B-441A-9884-A0F560AA9CFD}" srcOrd="0" destOrd="0" presId="urn:microsoft.com/office/officeart/2005/8/layout/vProcess5"/>
    <dgm:cxn modelId="{85A55C71-F551-47B5-A8C4-A9BC3F9B475B}" type="presOf" srcId="{B906EE00-A205-4B18-A408-3568E97256C5}" destId="{78565C6B-6D13-4EEA-BA44-A47829D1659C}" srcOrd="0" destOrd="0" presId="urn:microsoft.com/office/officeart/2005/8/layout/vProcess5"/>
    <dgm:cxn modelId="{A00DDD89-DCE5-4CC6-9C3A-B5B8E93B94E9}" type="presParOf" srcId="{78565C6B-6D13-4EEA-BA44-A47829D1659C}" destId="{1BDB7785-A098-4AC6-853F-CD10A8CABC9A}" srcOrd="0" destOrd="0" presId="urn:microsoft.com/office/officeart/2005/8/layout/vProcess5"/>
    <dgm:cxn modelId="{325FBBCC-E9A1-4138-93DC-FE8CDDC0D6B7}" type="presParOf" srcId="{78565C6B-6D13-4EEA-BA44-A47829D1659C}" destId="{2B985992-D766-4974-BB1E-A8226148AF81}" srcOrd="1" destOrd="0" presId="urn:microsoft.com/office/officeart/2005/8/layout/vProcess5"/>
    <dgm:cxn modelId="{08CCD7E2-FD4B-4BBE-8B5D-92962925FB31}" type="presParOf" srcId="{78565C6B-6D13-4EEA-BA44-A47829D1659C}" destId="{63A1ED7F-578B-441A-9884-A0F560AA9CFD}" srcOrd="2" destOrd="0" presId="urn:microsoft.com/office/officeart/2005/8/layout/vProcess5"/>
    <dgm:cxn modelId="{CD4D0FAD-94F0-40BD-AD0D-5FBA0F8708A8}" type="presParOf" srcId="{78565C6B-6D13-4EEA-BA44-A47829D1659C}" destId="{33B8E6C7-8BB0-4CD9-983F-A5E2FB056D18}" srcOrd="3" destOrd="0" presId="urn:microsoft.com/office/officeart/2005/8/layout/vProcess5"/>
    <dgm:cxn modelId="{11E9EA40-D8F5-4917-B9DF-8E9150FA1886}" type="presParOf" srcId="{78565C6B-6D13-4EEA-BA44-A47829D1659C}" destId="{5CD903DD-B8CF-4B23-B5B4-36D8C81B8FB3}" srcOrd="4" destOrd="0" presId="urn:microsoft.com/office/officeart/2005/8/layout/vProcess5"/>
    <dgm:cxn modelId="{BA496877-1C73-4204-A170-FA4B483E1D0A}" type="presParOf" srcId="{78565C6B-6D13-4EEA-BA44-A47829D1659C}" destId="{49ED87DE-10A3-4379-AE5C-E3892910FE80}" srcOrd="5" destOrd="0" presId="urn:microsoft.com/office/officeart/2005/8/layout/vProcess5"/>
    <dgm:cxn modelId="{971839C2-2E91-4735-8719-425FB1601600}" type="presParOf" srcId="{78565C6B-6D13-4EEA-BA44-A47829D1659C}" destId="{64E66959-D083-4750-B566-F92C12652EC8}" srcOrd="6" destOrd="0" presId="urn:microsoft.com/office/officeart/2005/8/layout/vProcess5"/>
    <dgm:cxn modelId="{C1F8736C-947A-4CC2-A520-D7F0DE9836C8}" type="presParOf" srcId="{78565C6B-6D13-4EEA-BA44-A47829D1659C}" destId="{C11787EB-2FED-4639-A64A-B82AA268075C}" srcOrd="7" destOrd="0" presId="urn:microsoft.com/office/officeart/2005/8/layout/vProcess5"/>
    <dgm:cxn modelId="{EE24AACF-BEF6-4F8D-817A-2E0742A780BC}" type="presParOf" srcId="{78565C6B-6D13-4EEA-BA44-A47829D1659C}" destId="{FC3B53F4-3745-4CF4-8AF1-E1C34F39C6D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4A262E-1D4E-4FB3-8D7E-606838ED163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C1EDFA-E03E-4962-AAC4-E30BD223B890}">
      <dgm:prSet/>
      <dgm:spPr/>
      <dgm:t>
        <a:bodyPr/>
        <a:lstStyle/>
        <a:p>
          <a:r>
            <a:rPr lang="en-GB"/>
            <a:t>come to together as a class to launch lessons and revisit concepts, engage in interactive activity or address questions</a:t>
          </a:r>
          <a:endParaRPr lang="en-US"/>
        </a:p>
      </dgm:t>
    </dgm:pt>
    <dgm:pt modelId="{3728A1A7-3C4E-4E96-896B-68B6431DEC41}" type="parTrans" cxnId="{0FE69BA6-63D9-4B82-BADB-5753DCEFB556}">
      <dgm:prSet/>
      <dgm:spPr/>
      <dgm:t>
        <a:bodyPr/>
        <a:lstStyle/>
        <a:p>
          <a:endParaRPr lang="en-US"/>
        </a:p>
      </dgm:t>
    </dgm:pt>
    <dgm:pt modelId="{6D3DD3B3-15C2-4286-AA6A-F360FDC2A8D1}" type="sibTrans" cxnId="{0FE69BA6-63D9-4B82-BADB-5753DCEFB556}">
      <dgm:prSet/>
      <dgm:spPr/>
      <dgm:t>
        <a:bodyPr/>
        <a:lstStyle/>
        <a:p>
          <a:endParaRPr lang="en-US"/>
        </a:p>
      </dgm:t>
    </dgm:pt>
    <dgm:pt modelId="{2A936EB8-05F3-4FEE-B61A-290A6F073CE3}">
      <dgm:prSet/>
      <dgm:spPr/>
      <dgm:t>
        <a:bodyPr/>
        <a:lstStyle/>
        <a:p>
          <a:r>
            <a:rPr lang="en-GB"/>
            <a:t>emphasise key points, check in with pupils and address and misunderstandings use of interactive tools such as padlet and kahoot</a:t>
          </a:r>
          <a:endParaRPr lang="en-US"/>
        </a:p>
      </dgm:t>
    </dgm:pt>
    <dgm:pt modelId="{446A3B18-14CD-41BA-A07B-572F687D6A11}" type="parTrans" cxnId="{7DD7DD38-7FE8-4848-9853-167451A444C3}">
      <dgm:prSet/>
      <dgm:spPr/>
      <dgm:t>
        <a:bodyPr/>
        <a:lstStyle/>
        <a:p>
          <a:endParaRPr lang="en-US"/>
        </a:p>
      </dgm:t>
    </dgm:pt>
    <dgm:pt modelId="{69BA5932-85C0-4DE0-B26F-FEE34DE5BC50}" type="sibTrans" cxnId="{7DD7DD38-7FE8-4848-9853-167451A444C3}">
      <dgm:prSet/>
      <dgm:spPr/>
      <dgm:t>
        <a:bodyPr/>
        <a:lstStyle/>
        <a:p>
          <a:endParaRPr lang="en-US"/>
        </a:p>
      </dgm:t>
    </dgm:pt>
    <dgm:pt modelId="{E5542944-402C-448A-A05D-9A6CFC4A4D99}">
      <dgm:prSet/>
      <dgm:spPr/>
      <dgm:t>
        <a:bodyPr/>
        <a:lstStyle/>
        <a:p>
          <a:r>
            <a:rPr lang="en-GB"/>
            <a:t>encourage active participation of all and check understanding </a:t>
          </a:r>
          <a:endParaRPr lang="en-US"/>
        </a:p>
      </dgm:t>
    </dgm:pt>
    <dgm:pt modelId="{06539374-9CD9-4E9B-AC90-37A58225D91F}" type="parTrans" cxnId="{76F02A04-572F-47BB-BB23-57E9155E9CD3}">
      <dgm:prSet/>
      <dgm:spPr/>
      <dgm:t>
        <a:bodyPr/>
        <a:lstStyle/>
        <a:p>
          <a:endParaRPr lang="en-US"/>
        </a:p>
      </dgm:t>
    </dgm:pt>
    <dgm:pt modelId="{339F4318-D893-4913-8365-0502888B5D13}" type="sibTrans" cxnId="{76F02A04-572F-47BB-BB23-57E9155E9CD3}">
      <dgm:prSet/>
      <dgm:spPr/>
      <dgm:t>
        <a:bodyPr/>
        <a:lstStyle/>
        <a:p>
          <a:endParaRPr lang="en-US"/>
        </a:p>
      </dgm:t>
    </dgm:pt>
    <dgm:pt modelId="{EB649959-6C23-4CC1-A111-AC6FB2A5BE8D}" type="pres">
      <dgm:prSet presAssocID="{B84A262E-1D4E-4FB3-8D7E-606838ED163E}" presName="root" presStyleCnt="0">
        <dgm:presLayoutVars>
          <dgm:dir/>
          <dgm:resizeHandles val="exact"/>
        </dgm:presLayoutVars>
      </dgm:prSet>
      <dgm:spPr/>
      <dgm:t>
        <a:bodyPr/>
        <a:lstStyle/>
        <a:p>
          <a:endParaRPr lang="en-US"/>
        </a:p>
      </dgm:t>
    </dgm:pt>
    <dgm:pt modelId="{5388129E-00F4-4B5A-B4EF-7D9B604E3DFA}" type="pres">
      <dgm:prSet presAssocID="{F9C1EDFA-E03E-4962-AAC4-E30BD223B890}" presName="compNode" presStyleCnt="0"/>
      <dgm:spPr/>
    </dgm:pt>
    <dgm:pt modelId="{36995CC2-3C55-450F-82D8-DF7EE5714439}" type="pres">
      <dgm:prSet presAssocID="{F9C1EDFA-E03E-4962-AAC4-E30BD223B89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Classroom"/>
        </a:ext>
      </dgm:extLst>
    </dgm:pt>
    <dgm:pt modelId="{980CC1F4-D8DA-4843-BCDB-F6661D269197}" type="pres">
      <dgm:prSet presAssocID="{F9C1EDFA-E03E-4962-AAC4-E30BD223B890}" presName="spaceRect" presStyleCnt="0"/>
      <dgm:spPr/>
    </dgm:pt>
    <dgm:pt modelId="{992757B2-B21D-412E-9832-2C79E4B66D98}" type="pres">
      <dgm:prSet presAssocID="{F9C1EDFA-E03E-4962-AAC4-E30BD223B890}" presName="textRect" presStyleLbl="revTx" presStyleIdx="0" presStyleCnt="3">
        <dgm:presLayoutVars>
          <dgm:chMax val="1"/>
          <dgm:chPref val="1"/>
        </dgm:presLayoutVars>
      </dgm:prSet>
      <dgm:spPr/>
      <dgm:t>
        <a:bodyPr/>
        <a:lstStyle/>
        <a:p>
          <a:endParaRPr lang="en-US"/>
        </a:p>
      </dgm:t>
    </dgm:pt>
    <dgm:pt modelId="{89D55D18-E38A-4460-954E-3F1505ED628B}" type="pres">
      <dgm:prSet presAssocID="{6D3DD3B3-15C2-4286-AA6A-F360FDC2A8D1}" presName="sibTrans" presStyleCnt="0"/>
      <dgm:spPr/>
    </dgm:pt>
    <dgm:pt modelId="{9445AF67-0E44-4BA4-9BCA-A32110154106}" type="pres">
      <dgm:prSet presAssocID="{2A936EB8-05F3-4FEE-B61A-290A6F073CE3}" presName="compNode" presStyleCnt="0"/>
      <dgm:spPr/>
    </dgm:pt>
    <dgm:pt modelId="{DABB71FB-B1E2-444E-A443-80BA533C71C9}" type="pres">
      <dgm:prSet presAssocID="{2A936EB8-05F3-4FEE-B61A-290A6F073CE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Presentation with Checklist"/>
        </a:ext>
      </dgm:extLst>
    </dgm:pt>
    <dgm:pt modelId="{C8FD8F4E-2FD5-4823-B72D-430C575D8007}" type="pres">
      <dgm:prSet presAssocID="{2A936EB8-05F3-4FEE-B61A-290A6F073CE3}" presName="spaceRect" presStyleCnt="0"/>
      <dgm:spPr/>
    </dgm:pt>
    <dgm:pt modelId="{2F49101F-E793-40F6-B5C7-163C408E4ED7}" type="pres">
      <dgm:prSet presAssocID="{2A936EB8-05F3-4FEE-B61A-290A6F073CE3}" presName="textRect" presStyleLbl="revTx" presStyleIdx="1" presStyleCnt="3">
        <dgm:presLayoutVars>
          <dgm:chMax val="1"/>
          <dgm:chPref val="1"/>
        </dgm:presLayoutVars>
      </dgm:prSet>
      <dgm:spPr/>
      <dgm:t>
        <a:bodyPr/>
        <a:lstStyle/>
        <a:p>
          <a:endParaRPr lang="en-US"/>
        </a:p>
      </dgm:t>
    </dgm:pt>
    <dgm:pt modelId="{67FC81C5-40AA-42D5-A59C-7147880CF522}" type="pres">
      <dgm:prSet presAssocID="{69BA5932-85C0-4DE0-B26F-FEE34DE5BC50}" presName="sibTrans" presStyleCnt="0"/>
      <dgm:spPr/>
    </dgm:pt>
    <dgm:pt modelId="{E4BFBFE9-D0D8-49D1-BFB7-70657BAFAEF1}" type="pres">
      <dgm:prSet presAssocID="{E5542944-402C-448A-A05D-9A6CFC4A4D99}" presName="compNode" presStyleCnt="0"/>
      <dgm:spPr/>
    </dgm:pt>
    <dgm:pt modelId="{3EF3D0B1-00BF-4EEA-96E8-43F450AA2DB5}" type="pres">
      <dgm:prSet presAssocID="{E5542944-402C-448A-A05D-9A6CFC4A4D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Tick"/>
        </a:ext>
      </dgm:extLst>
    </dgm:pt>
    <dgm:pt modelId="{676675EE-3710-4500-8A2C-13CB0025EFBE}" type="pres">
      <dgm:prSet presAssocID="{E5542944-402C-448A-A05D-9A6CFC4A4D99}" presName="spaceRect" presStyleCnt="0"/>
      <dgm:spPr/>
    </dgm:pt>
    <dgm:pt modelId="{DB2BF0C1-7047-4229-B4B9-9AEE00065E3E}" type="pres">
      <dgm:prSet presAssocID="{E5542944-402C-448A-A05D-9A6CFC4A4D99}" presName="textRect" presStyleLbl="revTx" presStyleIdx="2" presStyleCnt="3">
        <dgm:presLayoutVars>
          <dgm:chMax val="1"/>
          <dgm:chPref val="1"/>
        </dgm:presLayoutVars>
      </dgm:prSet>
      <dgm:spPr/>
      <dgm:t>
        <a:bodyPr/>
        <a:lstStyle/>
        <a:p>
          <a:endParaRPr lang="en-US"/>
        </a:p>
      </dgm:t>
    </dgm:pt>
  </dgm:ptLst>
  <dgm:cxnLst>
    <dgm:cxn modelId="{9477D7F3-822C-455B-9A7C-8CC1A1D44DE7}" type="presOf" srcId="{B84A262E-1D4E-4FB3-8D7E-606838ED163E}" destId="{EB649959-6C23-4CC1-A111-AC6FB2A5BE8D}" srcOrd="0" destOrd="0" presId="urn:microsoft.com/office/officeart/2018/2/layout/IconLabelList"/>
    <dgm:cxn modelId="{0FE69BA6-63D9-4B82-BADB-5753DCEFB556}" srcId="{B84A262E-1D4E-4FB3-8D7E-606838ED163E}" destId="{F9C1EDFA-E03E-4962-AAC4-E30BD223B890}" srcOrd="0" destOrd="0" parTransId="{3728A1A7-3C4E-4E96-896B-68B6431DEC41}" sibTransId="{6D3DD3B3-15C2-4286-AA6A-F360FDC2A8D1}"/>
    <dgm:cxn modelId="{4273BC9E-C22E-4A38-AA3F-CEC1B1EDAF43}" type="presOf" srcId="{E5542944-402C-448A-A05D-9A6CFC4A4D99}" destId="{DB2BF0C1-7047-4229-B4B9-9AEE00065E3E}" srcOrd="0" destOrd="0" presId="urn:microsoft.com/office/officeart/2018/2/layout/IconLabelList"/>
    <dgm:cxn modelId="{76F02A04-572F-47BB-BB23-57E9155E9CD3}" srcId="{B84A262E-1D4E-4FB3-8D7E-606838ED163E}" destId="{E5542944-402C-448A-A05D-9A6CFC4A4D99}" srcOrd="2" destOrd="0" parTransId="{06539374-9CD9-4E9B-AC90-37A58225D91F}" sibTransId="{339F4318-D893-4913-8365-0502888B5D13}"/>
    <dgm:cxn modelId="{7F79E5C6-CA14-4CC6-BA68-211067C8000E}" type="presOf" srcId="{2A936EB8-05F3-4FEE-B61A-290A6F073CE3}" destId="{2F49101F-E793-40F6-B5C7-163C408E4ED7}" srcOrd="0" destOrd="0" presId="urn:microsoft.com/office/officeart/2018/2/layout/IconLabelList"/>
    <dgm:cxn modelId="{7DD7DD38-7FE8-4848-9853-167451A444C3}" srcId="{B84A262E-1D4E-4FB3-8D7E-606838ED163E}" destId="{2A936EB8-05F3-4FEE-B61A-290A6F073CE3}" srcOrd="1" destOrd="0" parTransId="{446A3B18-14CD-41BA-A07B-572F687D6A11}" sibTransId="{69BA5932-85C0-4DE0-B26F-FEE34DE5BC50}"/>
    <dgm:cxn modelId="{ADF3B2A1-F4AF-4A4D-A49F-EA538AB1937E}" type="presOf" srcId="{F9C1EDFA-E03E-4962-AAC4-E30BD223B890}" destId="{992757B2-B21D-412E-9832-2C79E4B66D98}" srcOrd="0" destOrd="0" presId="urn:microsoft.com/office/officeart/2018/2/layout/IconLabelList"/>
    <dgm:cxn modelId="{4E853570-AC4D-4261-9061-B6EF7C89C0FB}" type="presParOf" srcId="{EB649959-6C23-4CC1-A111-AC6FB2A5BE8D}" destId="{5388129E-00F4-4B5A-B4EF-7D9B604E3DFA}" srcOrd="0" destOrd="0" presId="urn:microsoft.com/office/officeart/2018/2/layout/IconLabelList"/>
    <dgm:cxn modelId="{DAE365D8-D5F8-4FE5-9B2C-CEA620D742C7}" type="presParOf" srcId="{5388129E-00F4-4B5A-B4EF-7D9B604E3DFA}" destId="{36995CC2-3C55-450F-82D8-DF7EE5714439}" srcOrd="0" destOrd="0" presId="urn:microsoft.com/office/officeart/2018/2/layout/IconLabelList"/>
    <dgm:cxn modelId="{3A855517-5CCA-4C32-A67B-5E8B430DA6D3}" type="presParOf" srcId="{5388129E-00F4-4B5A-B4EF-7D9B604E3DFA}" destId="{980CC1F4-D8DA-4843-BCDB-F6661D269197}" srcOrd="1" destOrd="0" presId="urn:microsoft.com/office/officeart/2018/2/layout/IconLabelList"/>
    <dgm:cxn modelId="{CED92DE5-CCA7-4A58-9EF0-6729E19D99E2}" type="presParOf" srcId="{5388129E-00F4-4B5A-B4EF-7D9B604E3DFA}" destId="{992757B2-B21D-412E-9832-2C79E4B66D98}" srcOrd="2" destOrd="0" presId="urn:microsoft.com/office/officeart/2018/2/layout/IconLabelList"/>
    <dgm:cxn modelId="{6B8427D5-2358-4855-8A40-1BEB9174440D}" type="presParOf" srcId="{EB649959-6C23-4CC1-A111-AC6FB2A5BE8D}" destId="{89D55D18-E38A-4460-954E-3F1505ED628B}" srcOrd="1" destOrd="0" presId="urn:microsoft.com/office/officeart/2018/2/layout/IconLabelList"/>
    <dgm:cxn modelId="{9BBF68EF-9D7E-4E0A-A2F9-DCEB4777408D}" type="presParOf" srcId="{EB649959-6C23-4CC1-A111-AC6FB2A5BE8D}" destId="{9445AF67-0E44-4BA4-9BCA-A32110154106}" srcOrd="2" destOrd="0" presId="urn:microsoft.com/office/officeart/2018/2/layout/IconLabelList"/>
    <dgm:cxn modelId="{20C2A823-1EE1-4EA5-A70D-86E9874E239C}" type="presParOf" srcId="{9445AF67-0E44-4BA4-9BCA-A32110154106}" destId="{DABB71FB-B1E2-444E-A443-80BA533C71C9}" srcOrd="0" destOrd="0" presId="urn:microsoft.com/office/officeart/2018/2/layout/IconLabelList"/>
    <dgm:cxn modelId="{BA39A195-A3C2-44F1-ACA5-993DC00DEBD8}" type="presParOf" srcId="{9445AF67-0E44-4BA4-9BCA-A32110154106}" destId="{C8FD8F4E-2FD5-4823-B72D-430C575D8007}" srcOrd="1" destOrd="0" presId="urn:microsoft.com/office/officeart/2018/2/layout/IconLabelList"/>
    <dgm:cxn modelId="{1BAD1958-6A7D-4FE7-93C8-8B8D2E5AB79A}" type="presParOf" srcId="{9445AF67-0E44-4BA4-9BCA-A32110154106}" destId="{2F49101F-E793-40F6-B5C7-163C408E4ED7}" srcOrd="2" destOrd="0" presId="urn:microsoft.com/office/officeart/2018/2/layout/IconLabelList"/>
    <dgm:cxn modelId="{923D36B2-0527-483F-9803-BED40B0A5F64}" type="presParOf" srcId="{EB649959-6C23-4CC1-A111-AC6FB2A5BE8D}" destId="{67FC81C5-40AA-42D5-A59C-7147880CF522}" srcOrd="3" destOrd="0" presId="urn:microsoft.com/office/officeart/2018/2/layout/IconLabelList"/>
    <dgm:cxn modelId="{3B866039-904D-43DB-99B3-D8634F62F5E8}" type="presParOf" srcId="{EB649959-6C23-4CC1-A111-AC6FB2A5BE8D}" destId="{E4BFBFE9-D0D8-49D1-BFB7-70657BAFAEF1}" srcOrd="4" destOrd="0" presId="urn:microsoft.com/office/officeart/2018/2/layout/IconLabelList"/>
    <dgm:cxn modelId="{01DE3456-9F47-4509-86E8-38B02CDB46D2}" type="presParOf" srcId="{E4BFBFE9-D0D8-49D1-BFB7-70657BAFAEF1}" destId="{3EF3D0B1-00BF-4EEA-96E8-43F450AA2DB5}" srcOrd="0" destOrd="0" presId="urn:microsoft.com/office/officeart/2018/2/layout/IconLabelList"/>
    <dgm:cxn modelId="{BB4F02CA-6A4D-4219-A688-C4F75DC44D5A}" type="presParOf" srcId="{E4BFBFE9-D0D8-49D1-BFB7-70657BAFAEF1}" destId="{676675EE-3710-4500-8A2C-13CB0025EFBE}" srcOrd="1" destOrd="0" presId="urn:microsoft.com/office/officeart/2018/2/layout/IconLabelList"/>
    <dgm:cxn modelId="{97FFFC21-7801-43F9-8C18-8159A647A914}" type="presParOf" srcId="{E4BFBFE9-D0D8-49D1-BFB7-70657BAFAEF1}" destId="{DB2BF0C1-7047-4229-B4B9-9AEE00065E3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4CFC2B-C2F2-465F-A3F7-1210D868086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91F2FE9-07FA-4746-8C63-5596A5CB2098}">
      <dgm:prSet/>
      <dgm:spPr/>
      <dgm:t>
        <a:bodyPr/>
        <a:lstStyle/>
        <a:p>
          <a:pPr>
            <a:lnSpc>
              <a:spcPct val="100000"/>
            </a:lnSpc>
            <a:defRPr cap="all"/>
          </a:pPr>
          <a:r>
            <a:rPr lang="en-GB"/>
            <a:t>Engage </a:t>
          </a:r>
          <a:endParaRPr lang="en-US"/>
        </a:p>
      </dgm:t>
    </dgm:pt>
    <dgm:pt modelId="{A336736A-383B-4234-A6D9-0F718B82ADE0}" type="parTrans" cxnId="{2DE4AB46-4AFB-406F-BC83-A02CDD0F065A}">
      <dgm:prSet/>
      <dgm:spPr/>
      <dgm:t>
        <a:bodyPr/>
        <a:lstStyle/>
        <a:p>
          <a:endParaRPr lang="en-US"/>
        </a:p>
      </dgm:t>
    </dgm:pt>
    <dgm:pt modelId="{16BC9C09-E8F4-43C4-9576-78DF0C5D638E}" type="sibTrans" cxnId="{2DE4AB46-4AFB-406F-BC83-A02CDD0F065A}">
      <dgm:prSet/>
      <dgm:spPr/>
      <dgm:t>
        <a:bodyPr/>
        <a:lstStyle/>
        <a:p>
          <a:endParaRPr lang="en-US"/>
        </a:p>
      </dgm:t>
    </dgm:pt>
    <dgm:pt modelId="{89B4E154-536C-43B1-9E88-ADEAC33E35CC}">
      <dgm:prSet/>
      <dgm:spPr/>
      <dgm:t>
        <a:bodyPr/>
        <a:lstStyle/>
        <a:p>
          <a:pPr>
            <a:lnSpc>
              <a:spcPct val="100000"/>
            </a:lnSpc>
            <a:defRPr cap="all"/>
          </a:pPr>
          <a:r>
            <a:rPr lang="en-GB"/>
            <a:t>Explore </a:t>
          </a:r>
          <a:endParaRPr lang="en-US"/>
        </a:p>
      </dgm:t>
    </dgm:pt>
    <dgm:pt modelId="{375E9527-64B1-414E-A999-3D8E790DA512}" type="parTrans" cxnId="{3994B34C-0A20-4D62-8235-ED845C907845}">
      <dgm:prSet/>
      <dgm:spPr/>
      <dgm:t>
        <a:bodyPr/>
        <a:lstStyle/>
        <a:p>
          <a:endParaRPr lang="en-US"/>
        </a:p>
      </dgm:t>
    </dgm:pt>
    <dgm:pt modelId="{7DDCD1ED-72C8-41F1-BA34-853393CAA994}" type="sibTrans" cxnId="{3994B34C-0A20-4D62-8235-ED845C907845}">
      <dgm:prSet/>
      <dgm:spPr/>
      <dgm:t>
        <a:bodyPr/>
        <a:lstStyle/>
        <a:p>
          <a:endParaRPr lang="en-US"/>
        </a:p>
      </dgm:t>
    </dgm:pt>
    <dgm:pt modelId="{61713B27-D145-446F-A309-1E2DDAA17177}">
      <dgm:prSet/>
      <dgm:spPr/>
      <dgm:t>
        <a:bodyPr/>
        <a:lstStyle/>
        <a:p>
          <a:pPr>
            <a:lnSpc>
              <a:spcPct val="100000"/>
            </a:lnSpc>
            <a:defRPr cap="all"/>
          </a:pPr>
          <a:r>
            <a:rPr lang="en-GB"/>
            <a:t>Explain </a:t>
          </a:r>
          <a:endParaRPr lang="en-US"/>
        </a:p>
      </dgm:t>
    </dgm:pt>
    <dgm:pt modelId="{DC1F3051-428A-45B7-B979-335EFAC21AE5}" type="parTrans" cxnId="{22C6FBD4-CFAD-4D05-A378-A935732E1197}">
      <dgm:prSet/>
      <dgm:spPr/>
      <dgm:t>
        <a:bodyPr/>
        <a:lstStyle/>
        <a:p>
          <a:endParaRPr lang="en-US"/>
        </a:p>
      </dgm:t>
    </dgm:pt>
    <dgm:pt modelId="{6FF4E118-FAF4-451E-9BEA-3C14DEC9629E}" type="sibTrans" cxnId="{22C6FBD4-CFAD-4D05-A378-A935732E1197}">
      <dgm:prSet/>
      <dgm:spPr/>
      <dgm:t>
        <a:bodyPr/>
        <a:lstStyle/>
        <a:p>
          <a:endParaRPr lang="en-US"/>
        </a:p>
      </dgm:t>
    </dgm:pt>
    <dgm:pt modelId="{CC11694F-E457-4793-8564-98C88A95B1CF}">
      <dgm:prSet/>
      <dgm:spPr/>
      <dgm:t>
        <a:bodyPr/>
        <a:lstStyle/>
        <a:p>
          <a:pPr>
            <a:lnSpc>
              <a:spcPct val="100000"/>
            </a:lnSpc>
            <a:defRPr cap="all"/>
          </a:pPr>
          <a:r>
            <a:rPr lang="en-GB"/>
            <a:t>Elaborate </a:t>
          </a:r>
          <a:endParaRPr lang="en-US"/>
        </a:p>
      </dgm:t>
    </dgm:pt>
    <dgm:pt modelId="{F8B2E79C-811F-4F72-82B1-34B6FF611F30}" type="parTrans" cxnId="{35257653-3632-4A8F-BE47-A048BDD723B0}">
      <dgm:prSet/>
      <dgm:spPr/>
      <dgm:t>
        <a:bodyPr/>
        <a:lstStyle/>
        <a:p>
          <a:endParaRPr lang="en-US"/>
        </a:p>
      </dgm:t>
    </dgm:pt>
    <dgm:pt modelId="{08D615F8-E9DF-4F43-A555-91360FA37A7E}" type="sibTrans" cxnId="{35257653-3632-4A8F-BE47-A048BDD723B0}">
      <dgm:prSet/>
      <dgm:spPr/>
      <dgm:t>
        <a:bodyPr/>
        <a:lstStyle/>
        <a:p>
          <a:endParaRPr lang="en-US"/>
        </a:p>
      </dgm:t>
    </dgm:pt>
    <dgm:pt modelId="{3264AE2E-6F26-4A00-80AC-96E8ECC28E4C}">
      <dgm:prSet/>
      <dgm:spPr/>
      <dgm:t>
        <a:bodyPr/>
        <a:lstStyle/>
        <a:p>
          <a:pPr>
            <a:lnSpc>
              <a:spcPct val="100000"/>
            </a:lnSpc>
            <a:defRPr cap="all"/>
          </a:pPr>
          <a:r>
            <a:rPr lang="en-GB"/>
            <a:t>Evaluate </a:t>
          </a:r>
          <a:endParaRPr lang="en-US"/>
        </a:p>
      </dgm:t>
    </dgm:pt>
    <dgm:pt modelId="{511B605F-75EC-4188-82A7-3E29FC399132}" type="parTrans" cxnId="{7F4A877D-DE9F-4C8A-87E8-C8CDD287CDB6}">
      <dgm:prSet/>
      <dgm:spPr/>
      <dgm:t>
        <a:bodyPr/>
        <a:lstStyle/>
        <a:p>
          <a:endParaRPr lang="en-US"/>
        </a:p>
      </dgm:t>
    </dgm:pt>
    <dgm:pt modelId="{19FBA4B2-AA19-4349-863B-BB3C3AAAC0D5}" type="sibTrans" cxnId="{7F4A877D-DE9F-4C8A-87E8-C8CDD287CDB6}">
      <dgm:prSet/>
      <dgm:spPr/>
      <dgm:t>
        <a:bodyPr/>
        <a:lstStyle/>
        <a:p>
          <a:endParaRPr lang="en-US"/>
        </a:p>
      </dgm:t>
    </dgm:pt>
    <dgm:pt modelId="{10CB3FF6-BDC1-4CFD-94F0-59B6CFF08B7F}" type="pres">
      <dgm:prSet presAssocID="{E24CFC2B-C2F2-465F-A3F7-1210D868086C}" presName="root" presStyleCnt="0">
        <dgm:presLayoutVars>
          <dgm:dir/>
          <dgm:resizeHandles val="exact"/>
        </dgm:presLayoutVars>
      </dgm:prSet>
      <dgm:spPr/>
      <dgm:t>
        <a:bodyPr/>
        <a:lstStyle/>
        <a:p>
          <a:endParaRPr lang="en-US"/>
        </a:p>
      </dgm:t>
    </dgm:pt>
    <dgm:pt modelId="{D8E59146-7C5E-4117-8B69-BCAF14871FD2}" type="pres">
      <dgm:prSet presAssocID="{B91F2FE9-07FA-4746-8C63-5596A5CB2098}" presName="compNode" presStyleCnt="0"/>
      <dgm:spPr/>
    </dgm:pt>
    <dgm:pt modelId="{932499D6-EE7F-45BE-8E5C-CAEFCADBB985}" type="pres">
      <dgm:prSet presAssocID="{B91F2FE9-07FA-4746-8C63-5596A5CB2098}" presName="iconBgRect" presStyleLbl="bgShp" presStyleIdx="0" presStyleCnt="5"/>
      <dgm:spPr>
        <a:prstGeom prst="round2DiagRect">
          <a:avLst>
            <a:gd name="adj1" fmla="val 29727"/>
            <a:gd name="adj2" fmla="val 0"/>
          </a:avLst>
        </a:prstGeom>
      </dgm:spPr>
    </dgm:pt>
    <dgm:pt modelId="{E31F54A8-0C6B-4641-B3E5-24C9B43260EA}" type="pres">
      <dgm:prSet presAssocID="{B91F2FE9-07FA-4746-8C63-5596A5CB2098}"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Network"/>
        </a:ext>
      </dgm:extLst>
    </dgm:pt>
    <dgm:pt modelId="{81FFF5EF-28FA-4450-8A16-02CE64CFEEAD}" type="pres">
      <dgm:prSet presAssocID="{B91F2FE9-07FA-4746-8C63-5596A5CB2098}" presName="spaceRect" presStyleCnt="0"/>
      <dgm:spPr/>
    </dgm:pt>
    <dgm:pt modelId="{8F4384E8-0588-4373-9C78-7731B148EE6C}" type="pres">
      <dgm:prSet presAssocID="{B91F2FE9-07FA-4746-8C63-5596A5CB2098}" presName="textRect" presStyleLbl="revTx" presStyleIdx="0" presStyleCnt="5">
        <dgm:presLayoutVars>
          <dgm:chMax val="1"/>
          <dgm:chPref val="1"/>
        </dgm:presLayoutVars>
      </dgm:prSet>
      <dgm:spPr/>
      <dgm:t>
        <a:bodyPr/>
        <a:lstStyle/>
        <a:p>
          <a:endParaRPr lang="en-US"/>
        </a:p>
      </dgm:t>
    </dgm:pt>
    <dgm:pt modelId="{3FDA0674-A1E9-416F-BDCA-DE945B3B972F}" type="pres">
      <dgm:prSet presAssocID="{16BC9C09-E8F4-43C4-9576-78DF0C5D638E}" presName="sibTrans" presStyleCnt="0"/>
      <dgm:spPr/>
    </dgm:pt>
    <dgm:pt modelId="{51557A62-D604-46EB-856E-E44086F8FEA6}" type="pres">
      <dgm:prSet presAssocID="{89B4E154-536C-43B1-9E88-ADEAC33E35CC}" presName="compNode" presStyleCnt="0"/>
      <dgm:spPr/>
    </dgm:pt>
    <dgm:pt modelId="{055B6F57-33EF-4463-B876-7016233B37FA}" type="pres">
      <dgm:prSet presAssocID="{89B4E154-536C-43B1-9E88-ADEAC33E35CC}" presName="iconBgRect" presStyleLbl="bgShp" presStyleIdx="1" presStyleCnt="5"/>
      <dgm:spPr>
        <a:prstGeom prst="round2DiagRect">
          <a:avLst>
            <a:gd name="adj1" fmla="val 29727"/>
            <a:gd name="adj2" fmla="val 0"/>
          </a:avLst>
        </a:prstGeom>
      </dgm:spPr>
    </dgm:pt>
    <dgm:pt modelId="{CA6535F2-9208-485C-AC4D-12B77E3BB495}" type="pres">
      <dgm:prSet presAssocID="{89B4E154-536C-43B1-9E88-ADEAC33E35CC}"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Bug under Magnifying Glass"/>
        </a:ext>
      </dgm:extLst>
    </dgm:pt>
    <dgm:pt modelId="{2C3E085F-0CFA-45D1-B918-79EC2DC3F5B5}" type="pres">
      <dgm:prSet presAssocID="{89B4E154-536C-43B1-9E88-ADEAC33E35CC}" presName="spaceRect" presStyleCnt="0"/>
      <dgm:spPr/>
    </dgm:pt>
    <dgm:pt modelId="{10BE1966-1675-40DA-BB77-9DB21D2FEC47}" type="pres">
      <dgm:prSet presAssocID="{89B4E154-536C-43B1-9E88-ADEAC33E35CC}" presName="textRect" presStyleLbl="revTx" presStyleIdx="1" presStyleCnt="5">
        <dgm:presLayoutVars>
          <dgm:chMax val="1"/>
          <dgm:chPref val="1"/>
        </dgm:presLayoutVars>
      </dgm:prSet>
      <dgm:spPr/>
      <dgm:t>
        <a:bodyPr/>
        <a:lstStyle/>
        <a:p>
          <a:endParaRPr lang="en-US"/>
        </a:p>
      </dgm:t>
    </dgm:pt>
    <dgm:pt modelId="{E6A0D20C-A6B0-4779-9EF0-7260049E866A}" type="pres">
      <dgm:prSet presAssocID="{7DDCD1ED-72C8-41F1-BA34-853393CAA994}" presName="sibTrans" presStyleCnt="0"/>
      <dgm:spPr/>
    </dgm:pt>
    <dgm:pt modelId="{A6451FA5-989F-4B4A-AE0F-86C5D4334776}" type="pres">
      <dgm:prSet presAssocID="{61713B27-D145-446F-A309-1E2DDAA17177}" presName="compNode" presStyleCnt="0"/>
      <dgm:spPr/>
    </dgm:pt>
    <dgm:pt modelId="{1BB09476-C854-4AB0-9956-41E283B07659}" type="pres">
      <dgm:prSet presAssocID="{61713B27-D145-446F-A309-1E2DDAA17177}" presName="iconBgRect" presStyleLbl="bgShp" presStyleIdx="2" presStyleCnt="5"/>
      <dgm:spPr>
        <a:prstGeom prst="round2DiagRect">
          <a:avLst>
            <a:gd name="adj1" fmla="val 29727"/>
            <a:gd name="adj2" fmla="val 0"/>
          </a:avLst>
        </a:prstGeom>
      </dgm:spPr>
    </dgm:pt>
    <dgm:pt modelId="{F493BC31-39FE-4D23-B79A-8E1EDE218111}" type="pres">
      <dgm:prSet presAssocID="{61713B27-D145-446F-A309-1E2DDAA17177}"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Teacher"/>
        </a:ext>
      </dgm:extLst>
    </dgm:pt>
    <dgm:pt modelId="{D9964305-2AD3-415E-B44D-8FD936C4B27F}" type="pres">
      <dgm:prSet presAssocID="{61713B27-D145-446F-A309-1E2DDAA17177}" presName="spaceRect" presStyleCnt="0"/>
      <dgm:spPr/>
    </dgm:pt>
    <dgm:pt modelId="{AC76D06B-7A28-43A9-B97C-2136E3081EEF}" type="pres">
      <dgm:prSet presAssocID="{61713B27-D145-446F-A309-1E2DDAA17177}" presName="textRect" presStyleLbl="revTx" presStyleIdx="2" presStyleCnt="5">
        <dgm:presLayoutVars>
          <dgm:chMax val="1"/>
          <dgm:chPref val="1"/>
        </dgm:presLayoutVars>
      </dgm:prSet>
      <dgm:spPr/>
      <dgm:t>
        <a:bodyPr/>
        <a:lstStyle/>
        <a:p>
          <a:endParaRPr lang="en-US"/>
        </a:p>
      </dgm:t>
    </dgm:pt>
    <dgm:pt modelId="{50B84665-C497-4865-9451-2F0A82AEF17D}" type="pres">
      <dgm:prSet presAssocID="{6FF4E118-FAF4-451E-9BEA-3C14DEC9629E}" presName="sibTrans" presStyleCnt="0"/>
      <dgm:spPr/>
    </dgm:pt>
    <dgm:pt modelId="{D8A9372F-DA67-4BBC-80C9-1F064A0204CA}" type="pres">
      <dgm:prSet presAssocID="{CC11694F-E457-4793-8564-98C88A95B1CF}" presName="compNode" presStyleCnt="0"/>
      <dgm:spPr/>
    </dgm:pt>
    <dgm:pt modelId="{C7F219AD-3AE2-42BF-9D04-1163C2C74D3B}" type="pres">
      <dgm:prSet presAssocID="{CC11694F-E457-4793-8564-98C88A95B1CF}" presName="iconBgRect" presStyleLbl="bgShp" presStyleIdx="3" presStyleCnt="5"/>
      <dgm:spPr>
        <a:prstGeom prst="round2DiagRect">
          <a:avLst>
            <a:gd name="adj1" fmla="val 29727"/>
            <a:gd name="adj2" fmla="val 0"/>
          </a:avLst>
        </a:prstGeom>
      </dgm:spPr>
    </dgm:pt>
    <dgm:pt modelId="{DA129B08-B83C-498D-B4C0-BFD068C850E0}" type="pres">
      <dgm:prSet presAssocID="{CC11694F-E457-4793-8564-98C88A95B1CF}"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Pencil"/>
        </a:ext>
      </dgm:extLst>
    </dgm:pt>
    <dgm:pt modelId="{336BCAF0-76B4-48EC-AFC2-43BDCF633D23}" type="pres">
      <dgm:prSet presAssocID="{CC11694F-E457-4793-8564-98C88A95B1CF}" presName="spaceRect" presStyleCnt="0"/>
      <dgm:spPr/>
    </dgm:pt>
    <dgm:pt modelId="{853583AF-A430-462E-B6ED-98E62B01FE01}" type="pres">
      <dgm:prSet presAssocID="{CC11694F-E457-4793-8564-98C88A95B1CF}" presName="textRect" presStyleLbl="revTx" presStyleIdx="3" presStyleCnt="5">
        <dgm:presLayoutVars>
          <dgm:chMax val="1"/>
          <dgm:chPref val="1"/>
        </dgm:presLayoutVars>
      </dgm:prSet>
      <dgm:spPr/>
      <dgm:t>
        <a:bodyPr/>
        <a:lstStyle/>
        <a:p>
          <a:endParaRPr lang="en-US"/>
        </a:p>
      </dgm:t>
    </dgm:pt>
    <dgm:pt modelId="{27362347-7A7C-46BF-A5FB-CEDC636F1EC5}" type="pres">
      <dgm:prSet presAssocID="{08D615F8-E9DF-4F43-A555-91360FA37A7E}" presName="sibTrans" presStyleCnt="0"/>
      <dgm:spPr/>
    </dgm:pt>
    <dgm:pt modelId="{13B7985B-6174-4D01-ACFE-2CA82D7A80B9}" type="pres">
      <dgm:prSet presAssocID="{3264AE2E-6F26-4A00-80AC-96E8ECC28E4C}" presName="compNode" presStyleCnt="0"/>
      <dgm:spPr/>
    </dgm:pt>
    <dgm:pt modelId="{933FE978-0A88-49B8-BF46-9613CD93976B}" type="pres">
      <dgm:prSet presAssocID="{3264AE2E-6F26-4A00-80AC-96E8ECC28E4C}" presName="iconBgRect" presStyleLbl="bgShp" presStyleIdx="4" presStyleCnt="5"/>
      <dgm:spPr>
        <a:prstGeom prst="round2DiagRect">
          <a:avLst>
            <a:gd name="adj1" fmla="val 29727"/>
            <a:gd name="adj2" fmla="val 0"/>
          </a:avLst>
        </a:prstGeom>
      </dgm:spPr>
    </dgm:pt>
    <dgm:pt modelId="{7D95490E-7B36-4FEC-B862-DE9E19D0AC8F}" type="pres">
      <dgm:prSet presAssocID="{3264AE2E-6F26-4A00-80AC-96E8ECC28E4C}"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Bar chart"/>
        </a:ext>
      </dgm:extLst>
    </dgm:pt>
    <dgm:pt modelId="{D5F09C4A-1E54-44E6-836B-9DAE47016EDA}" type="pres">
      <dgm:prSet presAssocID="{3264AE2E-6F26-4A00-80AC-96E8ECC28E4C}" presName="spaceRect" presStyleCnt="0"/>
      <dgm:spPr/>
    </dgm:pt>
    <dgm:pt modelId="{879A139F-CD12-4F60-B004-071BCD022404}" type="pres">
      <dgm:prSet presAssocID="{3264AE2E-6F26-4A00-80AC-96E8ECC28E4C}" presName="textRect" presStyleLbl="revTx" presStyleIdx="4" presStyleCnt="5">
        <dgm:presLayoutVars>
          <dgm:chMax val="1"/>
          <dgm:chPref val="1"/>
        </dgm:presLayoutVars>
      </dgm:prSet>
      <dgm:spPr/>
      <dgm:t>
        <a:bodyPr/>
        <a:lstStyle/>
        <a:p>
          <a:endParaRPr lang="en-US"/>
        </a:p>
      </dgm:t>
    </dgm:pt>
  </dgm:ptLst>
  <dgm:cxnLst>
    <dgm:cxn modelId="{22C6FBD4-CFAD-4D05-A378-A935732E1197}" srcId="{E24CFC2B-C2F2-465F-A3F7-1210D868086C}" destId="{61713B27-D145-446F-A309-1E2DDAA17177}" srcOrd="2" destOrd="0" parTransId="{DC1F3051-428A-45B7-B979-335EFAC21AE5}" sibTransId="{6FF4E118-FAF4-451E-9BEA-3C14DEC9629E}"/>
    <dgm:cxn modelId="{A1A280AA-1209-484C-9A7A-A55FA5EF8A8F}" type="presOf" srcId="{CC11694F-E457-4793-8564-98C88A95B1CF}" destId="{853583AF-A430-462E-B6ED-98E62B01FE01}" srcOrd="0" destOrd="0" presId="urn:microsoft.com/office/officeart/2018/5/layout/IconLeafLabelList"/>
    <dgm:cxn modelId="{3994B34C-0A20-4D62-8235-ED845C907845}" srcId="{E24CFC2B-C2F2-465F-A3F7-1210D868086C}" destId="{89B4E154-536C-43B1-9E88-ADEAC33E35CC}" srcOrd="1" destOrd="0" parTransId="{375E9527-64B1-414E-A999-3D8E790DA512}" sibTransId="{7DDCD1ED-72C8-41F1-BA34-853393CAA994}"/>
    <dgm:cxn modelId="{8F38A12D-57E9-418E-9CE6-B90C56E30B39}" type="presOf" srcId="{61713B27-D145-446F-A309-1E2DDAA17177}" destId="{AC76D06B-7A28-43A9-B97C-2136E3081EEF}" srcOrd="0" destOrd="0" presId="urn:microsoft.com/office/officeart/2018/5/layout/IconLeafLabelList"/>
    <dgm:cxn modelId="{9522E2A5-F24A-41F2-BB24-D9923554993F}" type="presOf" srcId="{E24CFC2B-C2F2-465F-A3F7-1210D868086C}" destId="{10CB3FF6-BDC1-4CFD-94F0-59B6CFF08B7F}" srcOrd="0" destOrd="0" presId="urn:microsoft.com/office/officeart/2018/5/layout/IconLeafLabelList"/>
    <dgm:cxn modelId="{F264CD5C-A85F-4571-9B5D-BC7303BE5B9F}" type="presOf" srcId="{89B4E154-536C-43B1-9E88-ADEAC33E35CC}" destId="{10BE1966-1675-40DA-BB77-9DB21D2FEC47}" srcOrd="0" destOrd="0" presId="urn:microsoft.com/office/officeart/2018/5/layout/IconLeafLabelList"/>
    <dgm:cxn modelId="{7F4A877D-DE9F-4C8A-87E8-C8CDD287CDB6}" srcId="{E24CFC2B-C2F2-465F-A3F7-1210D868086C}" destId="{3264AE2E-6F26-4A00-80AC-96E8ECC28E4C}" srcOrd="4" destOrd="0" parTransId="{511B605F-75EC-4188-82A7-3E29FC399132}" sibTransId="{19FBA4B2-AA19-4349-863B-BB3C3AAAC0D5}"/>
    <dgm:cxn modelId="{35257653-3632-4A8F-BE47-A048BDD723B0}" srcId="{E24CFC2B-C2F2-465F-A3F7-1210D868086C}" destId="{CC11694F-E457-4793-8564-98C88A95B1CF}" srcOrd="3" destOrd="0" parTransId="{F8B2E79C-811F-4F72-82B1-34B6FF611F30}" sibTransId="{08D615F8-E9DF-4F43-A555-91360FA37A7E}"/>
    <dgm:cxn modelId="{69248E59-67BE-4BC4-9869-9CD6466299C3}" type="presOf" srcId="{3264AE2E-6F26-4A00-80AC-96E8ECC28E4C}" destId="{879A139F-CD12-4F60-B004-071BCD022404}" srcOrd="0" destOrd="0" presId="urn:microsoft.com/office/officeart/2018/5/layout/IconLeafLabelList"/>
    <dgm:cxn modelId="{F3073CC2-3F32-4046-8CAC-9A0E9ADEC489}" type="presOf" srcId="{B91F2FE9-07FA-4746-8C63-5596A5CB2098}" destId="{8F4384E8-0588-4373-9C78-7731B148EE6C}" srcOrd="0" destOrd="0" presId="urn:microsoft.com/office/officeart/2018/5/layout/IconLeafLabelList"/>
    <dgm:cxn modelId="{2DE4AB46-4AFB-406F-BC83-A02CDD0F065A}" srcId="{E24CFC2B-C2F2-465F-A3F7-1210D868086C}" destId="{B91F2FE9-07FA-4746-8C63-5596A5CB2098}" srcOrd="0" destOrd="0" parTransId="{A336736A-383B-4234-A6D9-0F718B82ADE0}" sibTransId="{16BC9C09-E8F4-43C4-9576-78DF0C5D638E}"/>
    <dgm:cxn modelId="{E6C9EF45-BC68-474D-B761-DDCCC5EA0404}" type="presParOf" srcId="{10CB3FF6-BDC1-4CFD-94F0-59B6CFF08B7F}" destId="{D8E59146-7C5E-4117-8B69-BCAF14871FD2}" srcOrd="0" destOrd="0" presId="urn:microsoft.com/office/officeart/2018/5/layout/IconLeafLabelList"/>
    <dgm:cxn modelId="{A4A80F5A-3310-4EBA-96D3-1E04EFBB388F}" type="presParOf" srcId="{D8E59146-7C5E-4117-8B69-BCAF14871FD2}" destId="{932499D6-EE7F-45BE-8E5C-CAEFCADBB985}" srcOrd="0" destOrd="0" presId="urn:microsoft.com/office/officeart/2018/5/layout/IconLeafLabelList"/>
    <dgm:cxn modelId="{49E11EA2-0FFB-400E-AF10-CE0E138D04FF}" type="presParOf" srcId="{D8E59146-7C5E-4117-8B69-BCAF14871FD2}" destId="{E31F54A8-0C6B-4641-B3E5-24C9B43260EA}" srcOrd="1" destOrd="0" presId="urn:microsoft.com/office/officeart/2018/5/layout/IconLeafLabelList"/>
    <dgm:cxn modelId="{F7BB5E7A-FE74-4D6F-9536-DC610391D7C6}" type="presParOf" srcId="{D8E59146-7C5E-4117-8B69-BCAF14871FD2}" destId="{81FFF5EF-28FA-4450-8A16-02CE64CFEEAD}" srcOrd="2" destOrd="0" presId="urn:microsoft.com/office/officeart/2018/5/layout/IconLeafLabelList"/>
    <dgm:cxn modelId="{322D383E-E1FD-4737-9E35-852F3658EEAB}" type="presParOf" srcId="{D8E59146-7C5E-4117-8B69-BCAF14871FD2}" destId="{8F4384E8-0588-4373-9C78-7731B148EE6C}" srcOrd="3" destOrd="0" presId="urn:microsoft.com/office/officeart/2018/5/layout/IconLeafLabelList"/>
    <dgm:cxn modelId="{8430FC7D-1E8B-438C-BA45-136F838F3234}" type="presParOf" srcId="{10CB3FF6-BDC1-4CFD-94F0-59B6CFF08B7F}" destId="{3FDA0674-A1E9-416F-BDCA-DE945B3B972F}" srcOrd="1" destOrd="0" presId="urn:microsoft.com/office/officeart/2018/5/layout/IconLeafLabelList"/>
    <dgm:cxn modelId="{9398B4A4-FE8C-478F-A95F-A59FD0219781}" type="presParOf" srcId="{10CB3FF6-BDC1-4CFD-94F0-59B6CFF08B7F}" destId="{51557A62-D604-46EB-856E-E44086F8FEA6}" srcOrd="2" destOrd="0" presId="urn:microsoft.com/office/officeart/2018/5/layout/IconLeafLabelList"/>
    <dgm:cxn modelId="{94EE13D2-37ED-43F8-9DC5-9E5F0B356EFE}" type="presParOf" srcId="{51557A62-D604-46EB-856E-E44086F8FEA6}" destId="{055B6F57-33EF-4463-B876-7016233B37FA}" srcOrd="0" destOrd="0" presId="urn:microsoft.com/office/officeart/2018/5/layout/IconLeafLabelList"/>
    <dgm:cxn modelId="{BEB31EB7-32B1-44D0-B138-ACEC515722AC}" type="presParOf" srcId="{51557A62-D604-46EB-856E-E44086F8FEA6}" destId="{CA6535F2-9208-485C-AC4D-12B77E3BB495}" srcOrd="1" destOrd="0" presId="urn:microsoft.com/office/officeart/2018/5/layout/IconLeafLabelList"/>
    <dgm:cxn modelId="{DFAF3B5B-EBC2-44CC-99EA-5FC9B19BD31A}" type="presParOf" srcId="{51557A62-D604-46EB-856E-E44086F8FEA6}" destId="{2C3E085F-0CFA-45D1-B918-79EC2DC3F5B5}" srcOrd="2" destOrd="0" presId="urn:microsoft.com/office/officeart/2018/5/layout/IconLeafLabelList"/>
    <dgm:cxn modelId="{E0F61032-67CE-48AE-82DA-CB4A072E9DCA}" type="presParOf" srcId="{51557A62-D604-46EB-856E-E44086F8FEA6}" destId="{10BE1966-1675-40DA-BB77-9DB21D2FEC47}" srcOrd="3" destOrd="0" presId="urn:microsoft.com/office/officeart/2018/5/layout/IconLeafLabelList"/>
    <dgm:cxn modelId="{FB2880CC-FA7A-44A9-A9C5-540088911215}" type="presParOf" srcId="{10CB3FF6-BDC1-4CFD-94F0-59B6CFF08B7F}" destId="{E6A0D20C-A6B0-4779-9EF0-7260049E866A}" srcOrd="3" destOrd="0" presId="urn:microsoft.com/office/officeart/2018/5/layout/IconLeafLabelList"/>
    <dgm:cxn modelId="{2333D466-E4AA-4590-8B56-03272F7CBCDB}" type="presParOf" srcId="{10CB3FF6-BDC1-4CFD-94F0-59B6CFF08B7F}" destId="{A6451FA5-989F-4B4A-AE0F-86C5D4334776}" srcOrd="4" destOrd="0" presId="urn:microsoft.com/office/officeart/2018/5/layout/IconLeafLabelList"/>
    <dgm:cxn modelId="{ECC6E80C-9A0B-4D53-9CFF-0C9998CBE3FB}" type="presParOf" srcId="{A6451FA5-989F-4B4A-AE0F-86C5D4334776}" destId="{1BB09476-C854-4AB0-9956-41E283B07659}" srcOrd="0" destOrd="0" presId="urn:microsoft.com/office/officeart/2018/5/layout/IconLeafLabelList"/>
    <dgm:cxn modelId="{09BE42FD-E6E0-46BA-A615-CAE6FE508134}" type="presParOf" srcId="{A6451FA5-989F-4B4A-AE0F-86C5D4334776}" destId="{F493BC31-39FE-4D23-B79A-8E1EDE218111}" srcOrd="1" destOrd="0" presId="urn:microsoft.com/office/officeart/2018/5/layout/IconLeafLabelList"/>
    <dgm:cxn modelId="{EC4F446B-33CF-41A2-A146-90C432B20289}" type="presParOf" srcId="{A6451FA5-989F-4B4A-AE0F-86C5D4334776}" destId="{D9964305-2AD3-415E-B44D-8FD936C4B27F}" srcOrd="2" destOrd="0" presId="urn:microsoft.com/office/officeart/2018/5/layout/IconLeafLabelList"/>
    <dgm:cxn modelId="{059563D9-C6BD-48DD-ACC3-E226FBF56D9D}" type="presParOf" srcId="{A6451FA5-989F-4B4A-AE0F-86C5D4334776}" destId="{AC76D06B-7A28-43A9-B97C-2136E3081EEF}" srcOrd="3" destOrd="0" presId="urn:microsoft.com/office/officeart/2018/5/layout/IconLeafLabelList"/>
    <dgm:cxn modelId="{1DCA1C6C-B5B4-42A3-B3D5-B4E5013C480E}" type="presParOf" srcId="{10CB3FF6-BDC1-4CFD-94F0-59B6CFF08B7F}" destId="{50B84665-C497-4865-9451-2F0A82AEF17D}" srcOrd="5" destOrd="0" presId="urn:microsoft.com/office/officeart/2018/5/layout/IconLeafLabelList"/>
    <dgm:cxn modelId="{A530FC9B-3683-4B5F-8E4E-B4B755089751}" type="presParOf" srcId="{10CB3FF6-BDC1-4CFD-94F0-59B6CFF08B7F}" destId="{D8A9372F-DA67-4BBC-80C9-1F064A0204CA}" srcOrd="6" destOrd="0" presId="urn:microsoft.com/office/officeart/2018/5/layout/IconLeafLabelList"/>
    <dgm:cxn modelId="{4258B2B1-E86F-4E2A-A76B-3DC2B93FC653}" type="presParOf" srcId="{D8A9372F-DA67-4BBC-80C9-1F064A0204CA}" destId="{C7F219AD-3AE2-42BF-9D04-1163C2C74D3B}" srcOrd="0" destOrd="0" presId="urn:microsoft.com/office/officeart/2018/5/layout/IconLeafLabelList"/>
    <dgm:cxn modelId="{6FD4E30A-37C5-41E6-8CB5-A007C121D493}" type="presParOf" srcId="{D8A9372F-DA67-4BBC-80C9-1F064A0204CA}" destId="{DA129B08-B83C-498D-B4C0-BFD068C850E0}" srcOrd="1" destOrd="0" presId="urn:microsoft.com/office/officeart/2018/5/layout/IconLeafLabelList"/>
    <dgm:cxn modelId="{86ED66F2-A256-4738-A44A-5E6E44CD1318}" type="presParOf" srcId="{D8A9372F-DA67-4BBC-80C9-1F064A0204CA}" destId="{336BCAF0-76B4-48EC-AFC2-43BDCF633D23}" srcOrd="2" destOrd="0" presId="urn:microsoft.com/office/officeart/2018/5/layout/IconLeafLabelList"/>
    <dgm:cxn modelId="{444271C6-87FA-4854-A556-F6D13DB54F8B}" type="presParOf" srcId="{D8A9372F-DA67-4BBC-80C9-1F064A0204CA}" destId="{853583AF-A430-462E-B6ED-98E62B01FE01}" srcOrd="3" destOrd="0" presId="urn:microsoft.com/office/officeart/2018/5/layout/IconLeafLabelList"/>
    <dgm:cxn modelId="{B0A4BCBE-A938-406C-B5D0-737F07A0C309}" type="presParOf" srcId="{10CB3FF6-BDC1-4CFD-94F0-59B6CFF08B7F}" destId="{27362347-7A7C-46BF-A5FB-CEDC636F1EC5}" srcOrd="7" destOrd="0" presId="urn:microsoft.com/office/officeart/2018/5/layout/IconLeafLabelList"/>
    <dgm:cxn modelId="{77A49315-B76B-4884-9E77-E9ACC47293F5}" type="presParOf" srcId="{10CB3FF6-BDC1-4CFD-94F0-59B6CFF08B7F}" destId="{13B7985B-6174-4D01-ACFE-2CA82D7A80B9}" srcOrd="8" destOrd="0" presId="urn:microsoft.com/office/officeart/2018/5/layout/IconLeafLabelList"/>
    <dgm:cxn modelId="{1B8F1295-320D-4C55-9FB9-887AA5A2A220}" type="presParOf" srcId="{13B7985B-6174-4D01-ACFE-2CA82D7A80B9}" destId="{933FE978-0A88-49B8-BF46-9613CD93976B}" srcOrd="0" destOrd="0" presId="urn:microsoft.com/office/officeart/2018/5/layout/IconLeafLabelList"/>
    <dgm:cxn modelId="{94F8B49F-D5E0-41D1-88CB-2CEC73FD9403}" type="presParOf" srcId="{13B7985B-6174-4D01-ACFE-2CA82D7A80B9}" destId="{7D95490E-7B36-4FEC-B862-DE9E19D0AC8F}" srcOrd="1" destOrd="0" presId="urn:microsoft.com/office/officeart/2018/5/layout/IconLeafLabelList"/>
    <dgm:cxn modelId="{442F2B68-0F0A-4574-8490-A50C36B3A09A}" type="presParOf" srcId="{13B7985B-6174-4D01-ACFE-2CA82D7A80B9}" destId="{D5F09C4A-1E54-44E6-836B-9DAE47016EDA}" srcOrd="2" destOrd="0" presId="urn:microsoft.com/office/officeart/2018/5/layout/IconLeafLabelList"/>
    <dgm:cxn modelId="{58174A12-5811-416A-8EC5-D37B09C7A378}" type="presParOf" srcId="{13B7985B-6174-4D01-ACFE-2CA82D7A80B9}" destId="{879A139F-CD12-4F60-B004-071BCD022404}"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5B90C96-B7C0-4848-8ABE-82B541BAA172}"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6FD98762-C18A-4911-B1C6-B816F8BD8621}">
      <dgm:prSet/>
      <dgm:spPr/>
      <dgm:t>
        <a:bodyPr/>
        <a:lstStyle/>
        <a:p>
          <a:pPr>
            <a:lnSpc>
              <a:spcPct val="100000"/>
            </a:lnSpc>
          </a:pPr>
          <a:r>
            <a:rPr lang="en-GB"/>
            <a:t>Pre-recorded video messages can be a more effective and equitable way to deliver learning and instructions. </a:t>
          </a:r>
          <a:endParaRPr lang="en-US"/>
        </a:p>
      </dgm:t>
    </dgm:pt>
    <dgm:pt modelId="{398EAA0B-74E1-41E5-9151-D5EB012ED23C}" type="parTrans" cxnId="{A5118661-EB27-455C-9200-BB2575120241}">
      <dgm:prSet/>
      <dgm:spPr/>
      <dgm:t>
        <a:bodyPr/>
        <a:lstStyle/>
        <a:p>
          <a:endParaRPr lang="en-US"/>
        </a:p>
      </dgm:t>
    </dgm:pt>
    <dgm:pt modelId="{95743BA4-6780-4E95-87C0-6EF97F4637B2}" type="sibTrans" cxnId="{A5118661-EB27-455C-9200-BB2575120241}">
      <dgm:prSet/>
      <dgm:spPr/>
      <dgm:t>
        <a:bodyPr/>
        <a:lstStyle/>
        <a:p>
          <a:endParaRPr lang="en-US"/>
        </a:p>
      </dgm:t>
    </dgm:pt>
    <dgm:pt modelId="{7A616270-86B0-437C-92C1-8E08B06A9251}">
      <dgm:prSet/>
      <dgm:spPr/>
      <dgm:t>
        <a:bodyPr/>
        <a:lstStyle/>
        <a:p>
          <a:pPr>
            <a:lnSpc>
              <a:spcPct val="100000"/>
            </a:lnSpc>
          </a:pPr>
          <a:r>
            <a:rPr lang="en-GB"/>
            <a:t>Students and families can watch them on their own time, at their own pace, and can rewind and replay them over again if necessary. </a:t>
          </a:r>
          <a:endParaRPr lang="en-US"/>
        </a:p>
      </dgm:t>
    </dgm:pt>
    <dgm:pt modelId="{0A0198BB-A376-43D0-8633-598980882F39}" type="parTrans" cxnId="{6F76F00E-D08C-4925-B35B-0E8962EDA554}">
      <dgm:prSet/>
      <dgm:spPr/>
      <dgm:t>
        <a:bodyPr/>
        <a:lstStyle/>
        <a:p>
          <a:endParaRPr lang="en-US"/>
        </a:p>
      </dgm:t>
    </dgm:pt>
    <dgm:pt modelId="{BE7053FF-A542-4D0B-BEAF-9F52D4F31EC5}" type="sibTrans" cxnId="{6F76F00E-D08C-4925-B35B-0E8962EDA554}">
      <dgm:prSet/>
      <dgm:spPr/>
      <dgm:t>
        <a:bodyPr/>
        <a:lstStyle/>
        <a:p>
          <a:endParaRPr lang="en-US"/>
        </a:p>
      </dgm:t>
    </dgm:pt>
    <dgm:pt modelId="{5E5BA0E9-C661-43F8-965A-0ECA47E19AAC}" type="pres">
      <dgm:prSet presAssocID="{B5B90C96-B7C0-4848-8ABE-82B541BAA172}" presName="root" presStyleCnt="0">
        <dgm:presLayoutVars>
          <dgm:dir/>
          <dgm:resizeHandles val="exact"/>
        </dgm:presLayoutVars>
      </dgm:prSet>
      <dgm:spPr/>
      <dgm:t>
        <a:bodyPr/>
        <a:lstStyle/>
        <a:p>
          <a:endParaRPr lang="en-US"/>
        </a:p>
      </dgm:t>
    </dgm:pt>
    <dgm:pt modelId="{FFAB0002-5BA6-4972-A585-3EBBC8E30B34}" type="pres">
      <dgm:prSet presAssocID="{6FD98762-C18A-4911-B1C6-B816F8BD8621}" presName="compNode" presStyleCnt="0"/>
      <dgm:spPr/>
    </dgm:pt>
    <dgm:pt modelId="{DE0AB371-3790-4A78-90C1-DC1905A2245F}" type="pres">
      <dgm:prSet presAssocID="{6FD98762-C18A-4911-B1C6-B816F8BD862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Classroom"/>
        </a:ext>
      </dgm:extLst>
    </dgm:pt>
    <dgm:pt modelId="{81D8FD6B-70D0-4AE0-9577-12FAC2753F00}" type="pres">
      <dgm:prSet presAssocID="{6FD98762-C18A-4911-B1C6-B816F8BD8621}" presName="spaceRect" presStyleCnt="0"/>
      <dgm:spPr/>
    </dgm:pt>
    <dgm:pt modelId="{BF258C9F-D008-4846-A066-D2138BA27E7F}" type="pres">
      <dgm:prSet presAssocID="{6FD98762-C18A-4911-B1C6-B816F8BD8621}" presName="textRect" presStyleLbl="revTx" presStyleIdx="0" presStyleCnt="2">
        <dgm:presLayoutVars>
          <dgm:chMax val="1"/>
          <dgm:chPref val="1"/>
        </dgm:presLayoutVars>
      </dgm:prSet>
      <dgm:spPr/>
      <dgm:t>
        <a:bodyPr/>
        <a:lstStyle/>
        <a:p>
          <a:endParaRPr lang="en-US"/>
        </a:p>
      </dgm:t>
    </dgm:pt>
    <dgm:pt modelId="{94E36F11-A8DC-488D-9825-D3FAF581DBD7}" type="pres">
      <dgm:prSet presAssocID="{95743BA4-6780-4E95-87C0-6EF97F4637B2}" presName="sibTrans" presStyleCnt="0"/>
      <dgm:spPr/>
    </dgm:pt>
    <dgm:pt modelId="{DB099110-515E-4972-AB4F-E33EE2DE374D}" type="pres">
      <dgm:prSet presAssocID="{7A616270-86B0-437C-92C1-8E08B06A9251}" presName="compNode" presStyleCnt="0"/>
      <dgm:spPr/>
    </dgm:pt>
    <dgm:pt modelId="{AE995FC4-C012-46D2-A732-257A6335B47B}" type="pres">
      <dgm:prSet presAssocID="{7A616270-86B0-437C-92C1-8E08B06A925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Beginning"/>
        </a:ext>
      </dgm:extLst>
    </dgm:pt>
    <dgm:pt modelId="{490A4FCC-3D69-4902-88FF-C581DCDC0D7F}" type="pres">
      <dgm:prSet presAssocID="{7A616270-86B0-437C-92C1-8E08B06A9251}" presName="spaceRect" presStyleCnt="0"/>
      <dgm:spPr/>
    </dgm:pt>
    <dgm:pt modelId="{4A11EEBC-9C66-4D37-84BE-A695026143F1}" type="pres">
      <dgm:prSet presAssocID="{7A616270-86B0-437C-92C1-8E08B06A9251}" presName="textRect" presStyleLbl="revTx" presStyleIdx="1" presStyleCnt="2">
        <dgm:presLayoutVars>
          <dgm:chMax val="1"/>
          <dgm:chPref val="1"/>
        </dgm:presLayoutVars>
      </dgm:prSet>
      <dgm:spPr/>
      <dgm:t>
        <a:bodyPr/>
        <a:lstStyle/>
        <a:p>
          <a:endParaRPr lang="en-US"/>
        </a:p>
      </dgm:t>
    </dgm:pt>
  </dgm:ptLst>
  <dgm:cxnLst>
    <dgm:cxn modelId="{4C79A07B-9CFC-4FDD-A964-1EDDA452E734}" type="presOf" srcId="{7A616270-86B0-437C-92C1-8E08B06A9251}" destId="{4A11EEBC-9C66-4D37-84BE-A695026143F1}" srcOrd="0" destOrd="0" presId="urn:microsoft.com/office/officeart/2018/2/layout/IconLabelList"/>
    <dgm:cxn modelId="{6F76F00E-D08C-4925-B35B-0E8962EDA554}" srcId="{B5B90C96-B7C0-4848-8ABE-82B541BAA172}" destId="{7A616270-86B0-437C-92C1-8E08B06A9251}" srcOrd="1" destOrd="0" parTransId="{0A0198BB-A376-43D0-8633-598980882F39}" sibTransId="{BE7053FF-A542-4D0B-BEAF-9F52D4F31EC5}"/>
    <dgm:cxn modelId="{25217D41-2022-44C9-8691-0CB4D2AECA75}" type="presOf" srcId="{6FD98762-C18A-4911-B1C6-B816F8BD8621}" destId="{BF258C9F-D008-4846-A066-D2138BA27E7F}" srcOrd="0" destOrd="0" presId="urn:microsoft.com/office/officeart/2018/2/layout/IconLabelList"/>
    <dgm:cxn modelId="{A5118661-EB27-455C-9200-BB2575120241}" srcId="{B5B90C96-B7C0-4848-8ABE-82B541BAA172}" destId="{6FD98762-C18A-4911-B1C6-B816F8BD8621}" srcOrd="0" destOrd="0" parTransId="{398EAA0B-74E1-41E5-9151-D5EB012ED23C}" sibTransId="{95743BA4-6780-4E95-87C0-6EF97F4637B2}"/>
    <dgm:cxn modelId="{5E40EE8F-3216-435B-8827-9B4AB1C99CBA}" type="presOf" srcId="{B5B90C96-B7C0-4848-8ABE-82B541BAA172}" destId="{5E5BA0E9-C661-43F8-965A-0ECA47E19AAC}" srcOrd="0" destOrd="0" presId="urn:microsoft.com/office/officeart/2018/2/layout/IconLabelList"/>
    <dgm:cxn modelId="{D6154FDD-A99E-4D99-8B0A-743293A9331F}" type="presParOf" srcId="{5E5BA0E9-C661-43F8-965A-0ECA47E19AAC}" destId="{FFAB0002-5BA6-4972-A585-3EBBC8E30B34}" srcOrd="0" destOrd="0" presId="urn:microsoft.com/office/officeart/2018/2/layout/IconLabelList"/>
    <dgm:cxn modelId="{FFECD1A2-683C-438D-994F-16EE3460DB3E}" type="presParOf" srcId="{FFAB0002-5BA6-4972-A585-3EBBC8E30B34}" destId="{DE0AB371-3790-4A78-90C1-DC1905A2245F}" srcOrd="0" destOrd="0" presId="urn:microsoft.com/office/officeart/2018/2/layout/IconLabelList"/>
    <dgm:cxn modelId="{D88DAC69-4F68-4F03-8C5F-3A15F3935B51}" type="presParOf" srcId="{FFAB0002-5BA6-4972-A585-3EBBC8E30B34}" destId="{81D8FD6B-70D0-4AE0-9577-12FAC2753F00}" srcOrd="1" destOrd="0" presId="urn:microsoft.com/office/officeart/2018/2/layout/IconLabelList"/>
    <dgm:cxn modelId="{187748E1-2598-4543-9619-137650BAF4EA}" type="presParOf" srcId="{FFAB0002-5BA6-4972-A585-3EBBC8E30B34}" destId="{BF258C9F-D008-4846-A066-D2138BA27E7F}" srcOrd="2" destOrd="0" presId="urn:microsoft.com/office/officeart/2018/2/layout/IconLabelList"/>
    <dgm:cxn modelId="{0C9ECC35-4965-4560-B6CA-D9167D2D63EC}" type="presParOf" srcId="{5E5BA0E9-C661-43F8-965A-0ECA47E19AAC}" destId="{94E36F11-A8DC-488D-9825-D3FAF581DBD7}" srcOrd="1" destOrd="0" presId="urn:microsoft.com/office/officeart/2018/2/layout/IconLabelList"/>
    <dgm:cxn modelId="{E207E49E-1D3C-48E1-BFA0-181B0B0489A0}" type="presParOf" srcId="{5E5BA0E9-C661-43F8-965A-0ECA47E19AAC}" destId="{DB099110-515E-4972-AB4F-E33EE2DE374D}" srcOrd="2" destOrd="0" presId="urn:microsoft.com/office/officeart/2018/2/layout/IconLabelList"/>
    <dgm:cxn modelId="{2416BB20-DB5B-4B0B-98CD-DD792785FC78}" type="presParOf" srcId="{DB099110-515E-4972-AB4F-E33EE2DE374D}" destId="{AE995FC4-C012-46D2-A732-257A6335B47B}" srcOrd="0" destOrd="0" presId="urn:microsoft.com/office/officeart/2018/2/layout/IconLabelList"/>
    <dgm:cxn modelId="{CAB2F361-439C-48FC-9C46-A047810020E2}" type="presParOf" srcId="{DB099110-515E-4972-AB4F-E33EE2DE374D}" destId="{490A4FCC-3D69-4902-88FF-C581DCDC0D7F}" srcOrd="1" destOrd="0" presId="urn:microsoft.com/office/officeart/2018/2/layout/IconLabelList"/>
    <dgm:cxn modelId="{9F45CC41-8BE4-4FF5-B924-D6499FB1F605}" type="presParOf" srcId="{DB099110-515E-4972-AB4F-E33EE2DE374D}" destId="{4A11EEBC-9C66-4D37-84BE-A695026143F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FA6022-ABC5-4379-ACB0-CB7069474D3C}"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3C4203D-4D3E-45D7-917E-501180364ACE}">
      <dgm:prSet/>
      <dgm:spPr/>
      <dgm:t>
        <a:bodyPr/>
        <a:lstStyle/>
        <a:p>
          <a:pPr>
            <a:lnSpc>
              <a:spcPct val="100000"/>
            </a:lnSpc>
          </a:pPr>
          <a:r>
            <a:rPr lang="en-GB"/>
            <a:t>Use apps to engage pupils in meaningful tasks </a:t>
          </a:r>
          <a:endParaRPr lang="en-US"/>
        </a:p>
      </dgm:t>
    </dgm:pt>
    <dgm:pt modelId="{C143291E-5EE1-41A4-8EA7-27A60FF164F2}" type="parTrans" cxnId="{DF549D38-84A4-422E-BCB6-91F8A3A347BA}">
      <dgm:prSet/>
      <dgm:spPr/>
      <dgm:t>
        <a:bodyPr/>
        <a:lstStyle/>
        <a:p>
          <a:endParaRPr lang="en-US"/>
        </a:p>
      </dgm:t>
    </dgm:pt>
    <dgm:pt modelId="{CB90E53B-CA14-4201-881F-0536A36B5FF3}" type="sibTrans" cxnId="{DF549D38-84A4-422E-BCB6-91F8A3A347BA}">
      <dgm:prSet/>
      <dgm:spPr/>
      <dgm:t>
        <a:bodyPr/>
        <a:lstStyle/>
        <a:p>
          <a:pPr>
            <a:lnSpc>
              <a:spcPct val="100000"/>
            </a:lnSpc>
          </a:pPr>
          <a:endParaRPr lang="en-US"/>
        </a:p>
      </dgm:t>
    </dgm:pt>
    <dgm:pt modelId="{05744E29-1AEB-49C7-911A-2371D92267E7}">
      <dgm:prSet/>
      <dgm:spPr/>
      <dgm:t>
        <a:bodyPr/>
        <a:lstStyle/>
        <a:p>
          <a:pPr>
            <a:lnSpc>
              <a:spcPct val="100000"/>
            </a:lnSpc>
          </a:pPr>
          <a:r>
            <a:rPr lang="en-GB"/>
            <a:t>Project based learning </a:t>
          </a:r>
          <a:endParaRPr lang="en-US"/>
        </a:p>
      </dgm:t>
    </dgm:pt>
    <dgm:pt modelId="{6AFDA4E2-1A13-4856-82C9-85C5D6ABAFEA}" type="parTrans" cxnId="{853E97C5-D246-459E-92FA-C470D5078503}">
      <dgm:prSet/>
      <dgm:spPr/>
      <dgm:t>
        <a:bodyPr/>
        <a:lstStyle/>
        <a:p>
          <a:endParaRPr lang="en-US"/>
        </a:p>
      </dgm:t>
    </dgm:pt>
    <dgm:pt modelId="{6C6A0A04-BCA7-4FED-8A18-E1CE44CBFEEB}" type="sibTrans" cxnId="{853E97C5-D246-459E-92FA-C470D5078503}">
      <dgm:prSet/>
      <dgm:spPr/>
      <dgm:t>
        <a:bodyPr/>
        <a:lstStyle/>
        <a:p>
          <a:pPr>
            <a:lnSpc>
              <a:spcPct val="100000"/>
            </a:lnSpc>
          </a:pPr>
          <a:endParaRPr lang="en-US"/>
        </a:p>
      </dgm:t>
    </dgm:pt>
    <dgm:pt modelId="{B33500A7-63AA-4BE5-8833-8C51E12ACE57}">
      <dgm:prSet/>
      <dgm:spPr/>
      <dgm:t>
        <a:bodyPr/>
        <a:lstStyle/>
        <a:p>
          <a:pPr>
            <a:lnSpc>
              <a:spcPct val="100000"/>
            </a:lnSpc>
          </a:pPr>
          <a:r>
            <a:rPr lang="en-GB"/>
            <a:t>Demonstrate what they know </a:t>
          </a:r>
          <a:endParaRPr lang="en-US"/>
        </a:p>
      </dgm:t>
    </dgm:pt>
    <dgm:pt modelId="{5215E137-C761-4096-A18E-E3A3A066E971}" type="parTrans" cxnId="{34473407-E527-4B73-A144-B1AF56FFF578}">
      <dgm:prSet/>
      <dgm:spPr/>
      <dgm:t>
        <a:bodyPr/>
        <a:lstStyle/>
        <a:p>
          <a:endParaRPr lang="en-US"/>
        </a:p>
      </dgm:t>
    </dgm:pt>
    <dgm:pt modelId="{8E5D2342-1806-4620-8CF8-54589760F81A}" type="sibTrans" cxnId="{34473407-E527-4B73-A144-B1AF56FFF578}">
      <dgm:prSet/>
      <dgm:spPr/>
      <dgm:t>
        <a:bodyPr/>
        <a:lstStyle/>
        <a:p>
          <a:pPr>
            <a:lnSpc>
              <a:spcPct val="100000"/>
            </a:lnSpc>
          </a:pPr>
          <a:endParaRPr lang="en-US"/>
        </a:p>
      </dgm:t>
    </dgm:pt>
    <dgm:pt modelId="{3E43B13A-9D05-4BCA-B0FD-D05C6C55E545}">
      <dgm:prSet/>
      <dgm:spPr/>
      <dgm:t>
        <a:bodyPr/>
        <a:lstStyle/>
        <a:p>
          <a:pPr>
            <a:lnSpc>
              <a:spcPct val="100000"/>
            </a:lnSpc>
          </a:pPr>
          <a:r>
            <a:rPr lang="en-GB"/>
            <a:t>Passion project – self-directed learning  </a:t>
          </a:r>
          <a:endParaRPr lang="en-US"/>
        </a:p>
      </dgm:t>
    </dgm:pt>
    <dgm:pt modelId="{3CB3F62F-2A3F-413E-9593-3E3DEC03BB9A}" type="parTrans" cxnId="{5D867A52-CBFF-46D2-9CE8-9D79F27A51D1}">
      <dgm:prSet/>
      <dgm:spPr/>
      <dgm:t>
        <a:bodyPr/>
        <a:lstStyle/>
        <a:p>
          <a:endParaRPr lang="en-US"/>
        </a:p>
      </dgm:t>
    </dgm:pt>
    <dgm:pt modelId="{57DBEABC-28FF-46D5-94CD-FEC915805FFF}" type="sibTrans" cxnId="{5D867A52-CBFF-46D2-9CE8-9D79F27A51D1}">
      <dgm:prSet/>
      <dgm:spPr/>
      <dgm:t>
        <a:bodyPr/>
        <a:lstStyle/>
        <a:p>
          <a:endParaRPr lang="en-US"/>
        </a:p>
      </dgm:t>
    </dgm:pt>
    <dgm:pt modelId="{DE844398-75B3-4FC3-BDF8-9AF628F1C2EC}" type="pres">
      <dgm:prSet presAssocID="{C6FA6022-ABC5-4379-ACB0-CB7069474D3C}" presName="root" presStyleCnt="0">
        <dgm:presLayoutVars>
          <dgm:dir/>
          <dgm:resizeHandles val="exact"/>
        </dgm:presLayoutVars>
      </dgm:prSet>
      <dgm:spPr/>
      <dgm:t>
        <a:bodyPr/>
        <a:lstStyle/>
        <a:p>
          <a:endParaRPr lang="en-US"/>
        </a:p>
      </dgm:t>
    </dgm:pt>
    <dgm:pt modelId="{326FC00D-A4DC-4D9F-B975-FBEF2E83DB4F}" type="pres">
      <dgm:prSet presAssocID="{C6FA6022-ABC5-4379-ACB0-CB7069474D3C}" presName="container" presStyleCnt="0">
        <dgm:presLayoutVars>
          <dgm:dir/>
          <dgm:resizeHandles val="exact"/>
        </dgm:presLayoutVars>
      </dgm:prSet>
      <dgm:spPr/>
    </dgm:pt>
    <dgm:pt modelId="{1B83D468-4F13-45E5-B174-A964FA5DC0CB}" type="pres">
      <dgm:prSet presAssocID="{23C4203D-4D3E-45D7-917E-501180364ACE}" presName="compNode" presStyleCnt="0"/>
      <dgm:spPr/>
    </dgm:pt>
    <dgm:pt modelId="{3D9B18A9-EA2F-435E-9209-964D8DEA1A66}" type="pres">
      <dgm:prSet presAssocID="{23C4203D-4D3E-45D7-917E-501180364ACE}" presName="iconBgRect" presStyleLbl="bgShp" presStyleIdx="0" presStyleCnt="4"/>
      <dgm:spPr/>
    </dgm:pt>
    <dgm:pt modelId="{0A13B99D-77B4-4FDE-9C22-EC1EA1DEE5D6}" type="pres">
      <dgm:prSet presAssocID="{23C4203D-4D3E-45D7-917E-501180364ACE}"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Smart Phone"/>
        </a:ext>
      </dgm:extLst>
    </dgm:pt>
    <dgm:pt modelId="{F4D69A37-ABA4-47D7-BF11-22E714849F54}" type="pres">
      <dgm:prSet presAssocID="{23C4203D-4D3E-45D7-917E-501180364ACE}" presName="spaceRect" presStyleCnt="0"/>
      <dgm:spPr/>
    </dgm:pt>
    <dgm:pt modelId="{D6B0BD2C-4D98-4CC5-8560-F96D329F4060}" type="pres">
      <dgm:prSet presAssocID="{23C4203D-4D3E-45D7-917E-501180364ACE}" presName="textRect" presStyleLbl="revTx" presStyleIdx="0" presStyleCnt="4">
        <dgm:presLayoutVars>
          <dgm:chMax val="1"/>
          <dgm:chPref val="1"/>
        </dgm:presLayoutVars>
      </dgm:prSet>
      <dgm:spPr/>
      <dgm:t>
        <a:bodyPr/>
        <a:lstStyle/>
        <a:p>
          <a:endParaRPr lang="en-US"/>
        </a:p>
      </dgm:t>
    </dgm:pt>
    <dgm:pt modelId="{FE2FE386-4F1E-444C-8E16-BA3AE0E0D9B4}" type="pres">
      <dgm:prSet presAssocID="{CB90E53B-CA14-4201-881F-0536A36B5FF3}" presName="sibTrans" presStyleLbl="sibTrans2D1" presStyleIdx="0" presStyleCnt="0"/>
      <dgm:spPr/>
      <dgm:t>
        <a:bodyPr/>
        <a:lstStyle/>
        <a:p>
          <a:endParaRPr lang="en-US"/>
        </a:p>
      </dgm:t>
    </dgm:pt>
    <dgm:pt modelId="{61699140-20B1-4E02-A2B1-85D898F5FA0B}" type="pres">
      <dgm:prSet presAssocID="{05744E29-1AEB-49C7-911A-2371D92267E7}" presName="compNode" presStyleCnt="0"/>
      <dgm:spPr/>
    </dgm:pt>
    <dgm:pt modelId="{B4567D36-931D-4F6E-A6C7-CE009143BAB0}" type="pres">
      <dgm:prSet presAssocID="{05744E29-1AEB-49C7-911A-2371D92267E7}" presName="iconBgRect" presStyleLbl="bgShp" presStyleIdx="1" presStyleCnt="4"/>
      <dgm:spPr/>
    </dgm:pt>
    <dgm:pt modelId="{9DF3EC35-E41D-483E-947F-0149F98BDE8C}" type="pres">
      <dgm:prSet presAssocID="{05744E29-1AEB-49C7-911A-2371D92267E7}"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Head with Gears"/>
        </a:ext>
      </dgm:extLst>
    </dgm:pt>
    <dgm:pt modelId="{6F93E711-9B52-4905-8292-8428651DBEDF}" type="pres">
      <dgm:prSet presAssocID="{05744E29-1AEB-49C7-911A-2371D92267E7}" presName="spaceRect" presStyleCnt="0"/>
      <dgm:spPr/>
    </dgm:pt>
    <dgm:pt modelId="{411A4CD2-1CF7-4D7D-A6C0-61A3F00C6696}" type="pres">
      <dgm:prSet presAssocID="{05744E29-1AEB-49C7-911A-2371D92267E7}" presName="textRect" presStyleLbl="revTx" presStyleIdx="1" presStyleCnt="4">
        <dgm:presLayoutVars>
          <dgm:chMax val="1"/>
          <dgm:chPref val="1"/>
        </dgm:presLayoutVars>
      </dgm:prSet>
      <dgm:spPr/>
      <dgm:t>
        <a:bodyPr/>
        <a:lstStyle/>
        <a:p>
          <a:endParaRPr lang="en-US"/>
        </a:p>
      </dgm:t>
    </dgm:pt>
    <dgm:pt modelId="{F0814816-BE30-425B-9B42-8B7F00E1D75D}" type="pres">
      <dgm:prSet presAssocID="{6C6A0A04-BCA7-4FED-8A18-E1CE44CBFEEB}" presName="sibTrans" presStyleLbl="sibTrans2D1" presStyleIdx="0" presStyleCnt="0"/>
      <dgm:spPr/>
      <dgm:t>
        <a:bodyPr/>
        <a:lstStyle/>
        <a:p>
          <a:endParaRPr lang="en-US"/>
        </a:p>
      </dgm:t>
    </dgm:pt>
    <dgm:pt modelId="{C1F80D72-3FA2-46AF-8A83-08FF69C874EC}" type="pres">
      <dgm:prSet presAssocID="{B33500A7-63AA-4BE5-8833-8C51E12ACE57}" presName="compNode" presStyleCnt="0"/>
      <dgm:spPr/>
    </dgm:pt>
    <dgm:pt modelId="{BC354256-3769-46E4-8900-8B85D80921A3}" type="pres">
      <dgm:prSet presAssocID="{B33500A7-63AA-4BE5-8833-8C51E12ACE57}" presName="iconBgRect" presStyleLbl="bgShp" presStyleIdx="2" presStyleCnt="4"/>
      <dgm:spPr/>
    </dgm:pt>
    <dgm:pt modelId="{B2C2F6D7-C2BF-4FA8-A852-6778E44DD5DA}" type="pres">
      <dgm:prSet presAssocID="{B33500A7-63AA-4BE5-8833-8C51E12ACE57}"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Teacher"/>
        </a:ext>
      </dgm:extLst>
    </dgm:pt>
    <dgm:pt modelId="{B38A5DD5-9203-4BEF-9C31-5D6655151493}" type="pres">
      <dgm:prSet presAssocID="{B33500A7-63AA-4BE5-8833-8C51E12ACE57}" presName="spaceRect" presStyleCnt="0"/>
      <dgm:spPr/>
    </dgm:pt>
    <dgm:pt modelId="{D5C19757-7893-410C-822C-D2EB061FA51E}" type="pres">
      <dgm:prSet presAssocID="{B33500A7-63AA-4BE5-8833-8C51E12ACE57}" presName="textRect" presStyleLbl="revTx" presStyleIdx="2" presStyleCnt="4">
        <dgm:presLayoutVars>
          <dgm:chMax val="1"/>
          <dgm:chPref val="1"/>
        </dgm:presLayoutVars>
      </dgm:prSet>
      <dgm:spPr/>
      <dgm:t>
        <a:bodyPr/>
        <a:lstStyle/>
        <a:p>
          <a:endParaRPr lang="en-US"/>
        </a:p>
      </dgm:t>
    </dgm:pt>
    <dgm:pt modelId="{F291E02A-4AB3-416A-9553-2DB7C43E3FB7}" type="pres">
      <dgm:prSet presAssocID="{8E5D2342-1806-4620-8CF8-54589760F81A}" presName="sibTrans" presStyleLbl="sibTrans2D1" presStyleIdx="0" presStyleCnt="0"/>
      <dgm:spPr/>
      <dgm:t>
        <a:bodyPr/>
        <a:lstStyle/>
        <a:p>
          <a:endParaRPr lang="en-US"/>
        </a:p>
      </dgm:t>
    </dgm:pt>
    <dgm:pt modelId="{EC92656B-1F11-456A-94C0-52C731A4D7FC}" type="pres">
      <dgm:prSet presAssocID="{3E43B13A-9D05-4BCA-B0FD-D05C6C55E545}" presName="compNode" presStyleCnt="0"/>
      <dgm:spPr/>
    </dgm:pt>
    <dgm:pt modelId="{42C77E75-7828-4B24-812E-8A926A3713EF}" type="pres">
      <dgm:prSet presAssocID="{3E43B13A-9D05-4BCA-B0FD-D05C6C55E545}" presName="iconBgRect" presStyleLbl="bgShp" presStyleIdx="3" presStyleCnt="4"/>
      <dgm:spPr/>
    </dgm:pt>
    <dgm:pt modelId="{3415DA96-AA80-4D02-AE75-4C978675DFC4}" type="pres">
      <dgm:prSet presAssocID="{3E43B13A-9D05-4BCA-B0FD-D05C6C55E545}"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Drama"/>
        </a:ext>
      </dgm:extLst>
    </dgm:pt>
    <dgm:pt modelId="{AD619EC3-CCD1-4194-AECF-A64C3E7EE7DA}" type="pres">
      <dgm:prSet presAssocID="{3E43B13A-9D05-4BCA-B0FD-D05C6C55E545}" presName="spaceRect" presStyleCnt="0"/>
      <dgm:spPr/>
    </dgm:pt>
    <dgm:pt modelId="{E467BFF4-2397-4591-B4B6-4C06E9C08C15}" type="pres">
      <dgm:prSet presAssocID="{3E43B13A-9D05-4BCA-B0FD-D05C6C55E545}" presName="textRect" presStyleLbl="revTx" presStyleIdx="3" presStyleCnt="4">
        <dgm:presLayoutVars>
          <dgm:chMax val="1"/>
          <dgm:chPref val="1"/>
        </dgm:presLayoutVars>
      </dgm:prSet>
      <dgm:spPr/>
      <dgm:t>
        <a:bodyPr/>
        <a:lstStyle/>
        <a:p>
          <a:endParaRPr lang="en-US"/>
        </a:p>
      </dgm:t>
    </dgm:pt>
  </dgm:ptLst>
  <dgm:cxnLst>
    <dgm:cxn modelId="{E54FCD25-B7B1-42D2-816A-29F720112536}" type="presOf" srcId="{B33500A7-63AA-4BE5-8833-8C51E12ACE57}" destId="{D5C19757-7893-410C-822C-D2EB061FA51E}" srcOrd="0" destOrd="0" presId="urn:microsoft.com/office/officeart/2018/2/layout/IconCircleList"/>
    <dgm:cxn modelId="{B4D71ACE-CBE8-4929-869C-55519D5882AF}" type="presOf" srcId="{8E5D2342-1806-4620-8CF8-54589760F81A}" destId="{F291E02A-4AB3-416A-9553-2DB7C43E3FB7}" srcOrd="0" destOrd="0" presId="urn:microsoft.com/office/officeart/2018/2/layout/IconCircleList"/>
    <dgm:cxn modelId="{84C7448F-2D04-4946-816E-2DA2A24FE355}" type="presOf" srcId="{6C6A0A04-BCA7-4FED-8A18-E1CE44CBFEEB}" destId="{F0814816-BE30-425B-9B42-8B7F00E1D75D}" srcOrd="0" destOrd="0" presId="urn:microsoft.com/office/officeart/2018/2/layout/IconCircleList"/>
    <dgm:cxn modelId="{8D66FA16-4D30-4D2A-A8AD-1F30484AFC83}" type="presOf" srcId="{3E43B13A-9D05-4BCA-B0FD-D05C6C55E545}" destId="{E467BFF4-2397-4591-B4B6-4C06E9C08C15}" srcOrd="0" destOrd="0" presId="urn:microsoft.com/office/officeart/2018/2/layout/IconCircleList"/>
    <dgm:cxn modelId="{0AC87B8D-C35A-418D-8873-ACEC988BA266}" type="presOf" srcId="{23C4203D-4D3E-45D7-917E-501180364ACE}" destId="{D6B0BD2C-4D98-4CC5-8560-F96D329F4060}" srcOrd="0" destOrd="0" presId="urn:microsoft.com/office/officeart/2018/2/layout/IconCircleList"/>
    <dgm:cxn modelId="{DF549D38-84A4-422E-BCB6-91F8A3A347BA}" srcId="{C6FA6022-ABC5-4379-ACB0-CB7069474D3C}" destId="{23C4203D-4D3E-45D7-917E-501180364ACE}" srcOrd="0" destOrd="0" parTransId="{C143291E-5EE1-41A4-8EA7-27A60FF164F2}" sibTransId="{CB90E53B-CA14-4201-881F-0536A36B5FF3}"/>
    <dgm:cxn modelId="{5D867A52-CBFF-46D2-9CE8-9D79F27A51D1}" srcId="{C6FA6022-ABC5-4379-ACB0-CB7069474D3C}" destId="{3E43B13A-9D05-4BCA-B0FD-D05C6C55E545}" srcOrd="3" destOrd="0" parTransId="{3CB3F62F-2A3F-413E-9593-3E3DEC03BB9A}" sibTransId="{57DBEABC-28FF-46D5-94CD-FEC915805FFF}"/>
    <dgm:cxn modelId="{8E510F57-4F84-4E6F-B9F0-9D3931B1025B}" type="presOf" srcId="{CB90E53B-CA14-4201-881F-0536A36B5FF3}" destId="{FE2FE386-4F1E-444C-8E16-BA3AE0E0D9B4}" srcOrd="0" destOrd="0" presId="urn:microsoft.com/office/officeart/2018/2/layout/IconCircleList"/>
    <dgm:cxn modelId="{A3A9BA4A-E769-4970-84A7-4C249D9B5115}" type="presOf" srcId="{C6FA6022-ABC5-4379-ACB0-CB7069474D3C}" destId="{DE844398-75B3-4FC3-BDF8-9AF628F1C2EC}" srcOrd="0" destOrd="0" presId="urn:microsoft.com/office/officeart/2018/2/layout/IconCircleList"/>
    <dgm:cxn modelId="{853E97C5-D246-459E-92FA-C470D5078503}" srcId="{C6FA6022-ABC5-4379-ACB0-CB7069474D3C}" destId="{05744E29-1AEB-49C7-911A-2371D92267E7}" srcOrd="1" destOrd="0" parTransId="{6AFDA4E2-1A13-4856-82C9-85C5D6ABAFEA}" sibTransId="{6C6A0A04-BCA7-4FED-8A18-E1CE44CBFEEB}"/>
    <dgm:cxn modelId="{34473407-E527-4B73-A144-B1AF56FFF578}" srcId="{C6FA6022-ABC5-4379-ACB0-CB7069474D3C}" destId="{B33500A7-63AA-4BE5-8833-8C51E12ACE57}" srcOrd="2" destOrd="0" parTransId="{5215E137-C761-4096-A18E-E3A3A066E971}" sibTransId="{8E5D2342-1806-4620-8CF8-54589760F81A}"/>
    <dgm:cxn modelId="{1CCBB6ED-5E31-4C68-B4E4-596F3CBC33A9}" type="presOf" srcId="{05744E29-1AEB-49C7-911A-2371D92267E7}" destId="{411A4CD2-1CF7-4D7D-A6C0-61A3F00C6696}" srcOrd="0" destOrd="0" presId="urn:microsoft.com/office/officeart/2018/2/layout/IconCircleList"/>
    <dgm:cxn modelId="{809EE6A7-1BBF-49FB-9745-F8F1F8C479F1}" type="presParOf" srcId="{DE844398-75B3-4FC3-BDF8-9AF628F1C2EC}" destId="{326FC00D-A4DC-4D9F-B975-FBEF2E83DB4F}" srcOrd="0" destOrd="0" presId="urn:microsoft.com/office/officeart/2018/2/layout/IconCircleList"/>
    <dgm:cxn modelId="{6A21EF93-234C-4A64-A4B6-A5CB5E40F094}" type="presParOf" srcId="{326FC00D-A4DC-4D9F-B975-FBEF2E83DB4F}" destId="{1B83D468-4F13-45E5-B174-A964FA5DC0CB}" srcOrd="0" destOrd="0" presId="urn:microsoft.com/office/officeart/2018/2/layout/IconCircleList"/>
    <dgm:cxn modelId="{25183984-B959-4DAB-A656-67419896325E}" type="presParOf" srcId="{1B83D468-4F13-45E5-B174-A964FA5DC0CB}" destId="{3D9B18A9-EA2F-435E-9209-964D8DEA1A66}" srcOrd="0" destOrd="0" presId="urn:microsoft.com/office/officeart/2018/2/layout/IconCircleList"/>
    <dgm:cxn modelId="{13BA5DEA-D67F-43C4-9B1F-4A36C790ADBB}" type="presParOf" srcId="{1B83D468-4F13-45E5-B174-A964FA5DC0CB}" destId="{0A13B99D-77B4-4FDE-9C22-EC1EA1DEE5D6}" srcOrd="1" destOrd="0" presId="urn:microsoft.com/office/officeart/2018/2/layout/IconCircleList"/>
    <dgm:cxn modelId="{E9FD3C1A-DECF-40E9-B579-FD7B0BC02CD9}" type="presParOf" srcId="{1B83D468-4F13-45E5-B174-A964FA5DC0CB}" destId="{F4D69A37-ABA4-47D7-BF11-22E714849F54}" srcOrd="2" destOrd="0" presId="urn:microsoft.com/office/officeart/2018/2/layout/IconCircleList"/>
    <dgm:cxn modelId="{38D72C0A-146D-4DA1-B67D-08EDD2D2D7DA}" type="presParOf" srcId="{1B83D468-4F13-45E5-B174-A964FA5DC0CB}" destId="{D6B0BD2C-4D98-4CC5-8560-F96D329F4060}" srcOrd="3" destOrd="0" presId="urn:microsoft.com/office/officeart/2018/2/layout/IconCircleList"/>
    <dgm:cxn modelId="{CD0D9F2F-9770-4990-92D2-ECC5B7D6C086}" type="presParOf" srcId="{326FC00D-A4DC-4D9F-B975-FBEF2E83DB4F}" destId="{FE2FE386-4F1E-444C-8E16-BA3AE0E0D9B4}" srcOrd="1" destOrd="0" presId="urn:microsoft.com/office/officeart/2018/2/layout/IconCircleList"/>
    <dgm:cxn modelId="{3BE16FCD-4746-4807-AC90-9BECAF61B2D2}" type="presParOf" srcId="{326FC00D-A4DC-4D9F-B975-FBEF2E83DB4F}" destId="{61699140-20B1-4E02-A2B1-85D898F5FA0B}" srcOrd="2" destOrd="0" presId="urn:microsoft.com/office/officeart/2018/2/layout/IconCircleList"/>
    <dgm:cxn modelId="{9529B76B-D794-4774-8FB7-A72F27A06D1B}" type="presParOf" srcId="{61699140-20B1-4E02-A2B1-85D898F5FA0B}" destId="{B4567D36-931D-4F6E-A6C7-CE009143BAB0}" srcOrd="0" destOrd="0" presId="urn:microsoft.com/office/officeart/2018/2/layout/IconCircleList"/>
    <dgm:cxn modelId="{79A862B4-AAB3-4779-9601-B317E73E0158}" type="presParOf" srcId="{61699140-20B1-4E02-A2B1-85D898F5FA0B}" destId="{9DF3EC35-E41D-483E-947F-0149F98BDE8C}" srcOrd="1" destOrd="0" presId="urn:microsoft.com/office/officeart/2018/2/layout/IconCircleList"/>
    <dgm:cxn modelId="{5E00838F-0E66-4B39-900F-CAA6442B3811}" type="presParOf" srcId="{61699140-20B1-4E02-A2B1-85D898F5FA0B}" destId="{6F93E711-9B52-4905-8292-8428651DBEDF}" srcOrd="2" destOrd="0" presId="urn:microsoft.com/office/officeart/2018/2/layout/IconCircleList"/>
    <dgm:cxn modelId="{3AB75147-AF87-4A32-BC90-785D652F8F31}" type="presParOf" srcId="{61699140-20B1-4E02-A2B1-85D898F5FA0B}" destId="{411A4CD2-1CF7-4D7D-A6C0-61A3F00C6696}" srcOrd="3" destOrd="0" presId="urn:microsoft.com/office/officeart/2018/2/layout/IconCircleList"/>
    <dgm:cxn modelId="{39FF34D3-0F7C-4597-A87A-8350D37B0EB7}" type="presParOf" srcId="{326FC00D-A4DC-4D9F-B975-FBEF2E83DB4F}" destId="{F0814816-BE30-425B-9B42-8B7F00E1D75D}" srcOrd="3" destOrd="0" presId="urn:microsoft.com/office/officeart/2018/2/layout/IconCircleList"/>
    <dgm:cxn modelId="{F2BA03F8-0E3E-4F64-9C16-652922239C8D}" type="presParOf" srcId="{326FC00D-A4DC-4D9F-B975-FBEF2E83DB4F}" destId="{C1F80D72-3FA2-46AF-8A83-08FF69C874EC}" srcOrd="4" destOrd="0" presId="urn:microsoft.com/office/officeart/2018/2/layout/IconCircleList"/>
    <dgm:cxn modelId="{E295545A-2118-47CD-868C-55C0C595D760}" type="presParOf" srcId="{C1F80D72-3FA2-46AF-8A83-08FF69C874EC}" destId="{BC354256-3769-46E4-8900-8B85D80921A3}" srcOrd="0" destOrd="0" presId="urn:microsoft.com/office/officeart/2018/2/layout/IconCircleList"/>
    <dgm:cxn modelId="{2FA354D0-9E13-4A1A-B1B1-AD74DC774325}" type="presParOf" srcId="{C1F80D72-3FA2-46AF-8A83-08FF69C874EC}" destId="{B2C2F6D7-C2BF-4FA8-A852-6778E44DD5DA}" srcOrd="1" destOrd="0" presId="urn:microsoft.com/office/officeart/2018/2/layout/IconCircleList"/>
    <dgm:cxn modelId="{C2B1A23D-9542-43D1-A9CE-A17D50CC8D2F}" type="presParOf" srcId="{C1F80D72-3FA2-46AF-8A83-08FF69C874EC}" destId="{B38A5DD5-9203-4BEF-9C31-5D6655151493}" srcOrd="2" destOrd="0" presId="urn:microsoft.com/office/officeart/2018/2/layout/IconCircleList"/>
    <dgm:cxn modelId="{CE191A88-D30A-4CD6-97E3-31AA3E4D02AB}" type="presParOf" srcId="{C1F80D72-3FA2-46AF-8A83-08FF69C874EC}" destId="{D5C19757-7893-410C-822C-D2EB061FA51E}" srcOrd="3" destOrd="0" presId="urn:microsoft.com/office/officeart/2018/2/layout/IconCircleList"/>
    <dgm:cxn modelId="{2DAA3D21-4B86-463F-923B-CCD3AAE5BB57}" type="presParOf" srcId="{326FC00D-A4DC-4D9F-B975-FBEF2E83DB4F}" destId="{F291E02A-4AB3-416A-9553-2DB7C43E3FB7}" srcOrd="5" destOrd="0" presId="urn:microsoft.com/office/officeart/2018/2/layout/IconCircleList"/>
    <dgm:cxn modelId="{DA17E885-FE54-453A-B3E8-8F58306C3E81}" type="presParOf" srcId="{326FC00D-A4DC-4D9F-B975-FBEF2E83DB4F}" destId="{EC92656B-1F11-456A-94C0-52C731A4D7FC}" srcOrd="6" destOrd="0" presId="urn:microsoft.com/office/officeart/2018/2/layout/IconCircleList"/>
    <dgm:cxn modelId="{D728398C-CC57-475F-8690-FF31248A6E47}" type="presParOf" srcId="{EC92656B-1F11-456A-94C0-52C731A4D7FC}" destId="{42C77E75-7828-4B24-812E-8A926A3713EF}" srcOrd="0" destOrd="0" presId="urn:microsoft.com/office/officeart/2018/2/layout/IconCircleList"/>
    <dgm:cxn modelId="{352F94C0-7C61-4EE4-B927-4FA8B57CFA2F}" type="presParOf" srcId="{EC92656B-1F11-456A-94C0-52C731A4D7FC}" destId="{3415DA96-AA80-4D02-AE75-4C978675DFC4}" srcOrd="1" destOrd="0" presId="urn:microsoft.com/office/officeart/2018/2/layout/IconCircleList"/>
    <dgm:cxn modelId="{833A9854-04DC-41C0-B5ED-027387703E91}" type="presParOf" srcId="{EC92656B-1F11-456A-94C0-52C731A4D7FC}" destId="{AD619EC3-CCD1-4194-AECF-A64C3E7EE7DA}" srcOrd="2" destOrd="0" presId="urn:microsoft.com/office/officeart/2018/2/layout/IconCircleList"/>
    <dgm:cxn modelId="{270099C7-5D62-4201-8778-B2F9FE9F4C78}" type="presParOf" srcId="{EC92656B-1F11-456A-94C0-52C731A4D7FC}" destId="{E467BFF4-2397-4591-B4B6-4C06E9C08C1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95CA97-1827-42FB-AD80-E5D335AD980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5CD4876-8FB5-4749-A03A-C26B14542BC7}">
      <dgm:prSet/>
      <dgm:spPr/>
      <dgm:t>
        <a:bodyPr/>
        <a:lstStyle/>
        <a:p>
          <a:r>
            <a:rPr lang="en-GB"/>
            <a:t>Padlet as an online bulletin board </a:t>
          </a:r>
          <a:endParaRPr lang="en-US"/>
        </a:p>
      </dgm:t>
    </dgm:pt>
    <dgm:pt modelId="{1E7F2AD4-0F3A-4897-B42E-EFF2FA7A3663}" type="parTrans" cxnId="{20CD88E4-1283-4EBC-AE3A-6C26FEEEEB1F}">
      <dgm:prSet/>
      <dgm:spPr/>
      <dgm:t>
        <a:bodyPr/>
        <a:lstStyle/>
        <a:p>
          <a:endParaRPr lang="en-US"/>
        </a:p>
      </dgm:t>
    </dgm:pt>
    <dgm:pt modelId="{CD8E6115-9DF3-4082-A7EE-4722843419B3}" type="sibTrans" cxnId="{20CD88E4-1283-4EBC-AE3A-6C26FEEEEB1F}">
      <dgm:prSet/>
      <dgm:spPr/>
      <dgm:t>
        <a:bodyPr/>
        <a:lstStyle/>
        <a:p>
          <a:endParaRPr lang="en-US"/>
        </a:p>
      </dgm:t>
    </dgm:pt>
    <dgm:pt modelId="{DAF8B828-1494-4CB1-9818-CCBE2DB0A64A}">
      <dgm:prSet/>
      <dgm:spPr/>
      <dgm:t>
        <a:bodyPr/>
        <a:lstStyle/>
        <a:p>
          <a:r>
            <a:rPr lang="en-GB"/>
            <a:t>Flipgrid – respond to prompt via video</a:t>
          </a:r>
          <a:endParaRPr lang="en-US"/>
        </a:p>
      </dgm:t>
    </dgm:pt>
    <dgm:pt modelId="{4A456BBF-A659-45A9-9E0B-17326DA57C83}" type="parTrans" cxnId="{35B0990B-8350-4AAA-BA93-DBEF544B4DFD}">
      <dgm:prSet/>
      <dgm:spPr/>
      <dgm:t>
        <a:bodyPr/>
        <a:lstStyle/>
        <a:p>
          <a:endParaRPr lang="en-US"/>
        </a:p>
      </dgm:t>
    </dgm:pt>
    <dgm:pt modelId="{2E0B1427-98D2-424E-BB39-A765663D1AA2}" type="sibTrans" cxnId="{35B0990B-8350-4AAA-BA93-DBEF544B4DFD}">
      <dgm:prSet/>
      <dgm:spPr/>
      <dgm:t>
        <a:bodyPr/>
        <a:lstStyle/>
        <a:p>
          <a:endParaRPr lang="en-US"/>
        </a:p>
      </dgm:t>
    </dgm:pt>
    <dgm:pt modelId="{CA41DB96-4B10-4DED-8373-C43D563A1AF2}">
      <dgm:prSet/>
      <dgm:spPr/>
      <dgm:t>
        <a:bodyPr/>
        <a:lstStyle/>
        <a:p>
          <a:r>
            <a:rPr lang="en-GB"/>
            <a:t>Use of Learning Journals – videos and photos</a:t>
          </a:r>
          <a:endParaRPr lang="en-US"/>
        </a:p>
      </dgm:t>
    </dgm:pt>
    <dgm:pt modelId="{F36AB3D0-E7A4-42BF-B3A2-7A67341375E3}" type="parTrans" cxnId="{661C464B-3FD2-44C8-8442-CEB8B4CC801C}">
      <dgm:prSet/>
      <dgm:spPr/>
      <dgm:t>
        <a:bodyPr/>
        <a:lstStyle/>
        <a:p>
          <a:endParaRPr lang="en-US"/>
        </a:p>
      </dgm:t>
    </dgm:pt>
    <dgm:pt modelId="{7FAA1CF5-0081-4808-92D2-C7599A29E21C}" type="sibTrans" cxnId="{661C464B-3FD2-44C8-8442-CEB8B4CC801C}">
      <dgm:prSet/>
      <dgm:spPr/>
      <dgm:t>
        <a:bodyPr/>
        <a:lstStyle/>
        <a:p>
          <a:endParaRPr lang="en-US"/>
        </a:p>
      </dgm:t>
    </dgm:pt>
    <dgm:pt modelId="{3CBB2DC0-984E-4308-BBA7-F224126C36E9}" type="pres">
      <dgm:prSet presAssocID="{8995CA97-1827-42FB-AD80-E5D335AD980D}" presName="root" presStyleCnt="0">
        <dgm:presLayoutVars>
          <dgm:dir/>
          <dgm:resizeHandles val="exact"/>
        </dgm:presLayoutVars>
      </dgm:prSet>
      <dgm:spPr/>
      <dgm:t>
        <a:bodyPr/>
        <a:lstStyle/>
        <a:p>
          <a:endParaRPr lang="en-US"/>
        </a:p>
      </dgm:t>
    </dgm:pt>
    <dgm:pt modelId="{C1409944-8E26-4CE1-97D1-2BE8600FB40A}" type="pres">
      <dgm:prSet presAssocID="{D5CD4876-8FB5-4749-A03A-C26B14542BC7}" presName="compNode" presStyleCnt="0"/>
      <dgm:spPr/>
    </dgm:pt>
    <dgm:pt modelId="{06DD4DB0-6D07-42C4-B25C-A27ACC93D2C9}" type="pres">
      <dgm:prSet presAssocID="{D5CD4876-8FB5-4749-A03A-C26B14542BC7}"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Monitor"/>
        </a:ext>
      </dgm:extLst>
    </dgm:pt>
    <dgm:pt modelId="{EDD6728E-C53E-4584-9277-20ACE2BBB0F0}" type="pres">
      <dgm:prSet presAssocID="{D5CD4876-8FB5-4749-A03A-C26B14542BC7}" presName="spaceRect" presStyleCnt="0"/>
      <dgm:spPr/>
    </dgm:pt>
    <dgm:pt modelId="{43B43380-ABF4-4102-8130-6D699FADC02C}" type="pres">
      <dgm:prSet presAssocID="{D5CD4876-8FB5-4749-A03A-C26B14542BC7}" presName="textRect" presStyleLbl="revTx" presStyleIdx="0" presStyleCnt="3">
        <dgm:presLayoutVars>
          <dgm:chMax val="1"/>
          <dgm:chPref val="1"/>
        </dgm:presLayoutVars>
      </dgm:prSet>
      <dgm:spPr/>
      <dgm:t>
        <a:bodyPr/>
        <a:lstStyle/>
        <a:p>
          <a:endParaRPr lang="en-US"/>
        </a:p>
      </dgm:t>
    </dgm:pt>
    <dgm:pt modelId="{93B6756D-D68D-4909-AB30-3CA01F794B1A}" type="pres">
      <dgm:prSet presAssocID="{CD8E6115-9DF3-4082-A7EE-4722843419B3}" presName="sibTrans" presStyleCnt="0"/>
      <dgm:spPr/>
    </dgm:pt>
    <dgm:pt modelId="{C2F15BD7-AED8-4F7C-B6AC-BC10846131F2}" type="pres">
      <dgm:prSet presAssocID="{DAF8B828-1494-4CB1-9818-CCBE2DB0A64A}" presName="compNode" presStyleCnt="0"/>
      <dgm:spPr/>
    </dgm:pt>
    <dgm:pt modelId="{AB913ED4-ACB6-4FEC-BD65-201DDBB295CE}" type="pres">
      <dgm:prSet presAssocID="{DAF8B828-1494-4CB1-9818-CCBE2DB0A64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Video camera"/>
        </a:ext>
      </dgm:extLst>
    </dgm:pt>
    <dgm:pt modelId="{5EFF41FC-43AF-47E3-AB1D-86D5E7394740}" type="pres">
      <dgm:prSet presAssocID="{DAF8B828-1494-4CB1-9818-CCBE2DB0A64A}" presName="spaceRect" presStyleCnt="0"/>
      <dgm:spPr/>
    </dgm:pt>
    <dgm:pt modelId="{07306817-220B-4E83-ACA8-930CEEB499FB}" type="pres">
      <dgm:prSet presAssocID="{DAF8B828-1494-4CB1-9818-CCBE2DB0A64A}" presName="textRect" presStyleLbl="revTx" presStyleIdx="1" presStyleCnt="3">
        <dgm:presLayoutVars>
          <dgm:chMax val="1"/>
          <dgm:chPref val="1"/>
        </dgm:presLayoutVars>
      </dgm:prSet>
      <dgm:spPr/>
      <dgm:t>
        <a:bodyPr/>
        <a:lstStyle/>
        <a:p>
          <a:endParaRPr lang="en-US"/>
        </a:p>
      </dgm:t>
    </dgm:pt>
    <dgm:pt modelId="{4448F275-E377-470D-B2D7-29012134E45F}" type="pres">
      <dgm:prSet presAssocID="{2E0B1427-98D2-424E-BB39-A765663D1AA2}" presName="sibTrans" presStyleCnt="0"/>
      <dgm:spPr/>
    </dgm:pt>
    <dgm:pt modelId="{CC813E6C-F7B5-48B7-B1FD-F64ECFB5F661}" type="pres">
      <dgm:prSet presAssocID="{CA41DB96-4B10-4DED-8373-C43D563A1AF2}" presName="compNode" presStyleCnt="0"/>
      <dgm:spPr/>
    </dgm:pt>
    <dgm:pt modelId="{4A963DBB-A228-4F9C-90A7-7CCE85DB71D4}" type="pres">
      <dgm:prSet presAssocID="{CA41DB96-4B10-4DED-8373-C43D563A1AF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Image"/>
        </a:ext>
      </dgm:extLst>
    </dgm:pt>
    <dgm:pt modelId="{CB3FD357-E352-4E15-87B0-F73AF1845FE2}" type="pres">
      <dgm:prSet presAssocID="{CA41DB96-4B10-4DED-8373-C43D563A1AF2}" presName="spaceRect" presStyleCnt="0"/>
      <dgm:spPr/>
    </dgm:pt>
    <dgm:pt modelId="{9D966047-FF9A-4BBF-931A-E8019EC3AD9E}" type="pres">
      <dgm:prSet presAssocID="{CA41DB96-4B10-4DED-8373-C43D563A1AF2}" presName="textRect" presStyleLbl="revTx" presStyleIdx="2" presStyleCnt="3">
        <dgm:presLayoutVars>
          <dgm:chMax val="1"/>
          <dgm:chPref val="1"/>
        </dgm:presLayoutVars>
      </dgm:prSet>
      <dgm:spPr/>
      <dgm:t>
        <a:bodyPr/>
        <a:lstStyle/>
        <a:p>
          <a:endParaRPr lang="en-US"/>
        </a:p>
      </dgm:t>
    </dgm:pt>
  </dgm:ptLst>
  <dgm:cxnLst>
    <dgm:cxn modelId="{C0EF0C85-9791-4C66-B7E6-17C9772D4B13}" type="presOf" srcId="{8995CA97-1827-42FB-AD80-E5D335AD980D}" destId="{3CBB2DC0-984E-4308-BBA7-F224126C36E9}" srcOrd="0" destOrd="0" presId="urn:microsoft.com/office/officeart/2018/2/layout/IconLabelList"/>
    <dgm:cxn modelId="{20CD88E4-1283-4EBC-AE3A-6C26FEEEEB1F}" srcId="{8995CA97-1827-42FB-AD80-E5D335AD980D}" destId="{D5CD4876-8FB5-4749-A03A-C26B14542BC7}" srcOrd="0" destOrd="0" parTransId="{1E7F2AD4-0F3A-4897-B42E-EFF2FA7A3663}" sibTransId="{CD8E6115-9DF3-4082-A7EE-4722843419B3}"/>
    <dgm:cxn modelId="{661C464B-3FD2-44C8-8442-CEB8B4CC801C}" srcId="{8995CA97-1827-42FB-AD80-E5D335AD980D}" destId="{CA41DB96-4B10-4DED-8373-C43D563A1AF2}" srcOrd="2" destOrd="0" parTransId="{F36AB3D0-E7A4-42BF-B3A2-7A67341375E3}" sibTransId="{7FAA1CF5-0081-4808-92D2-C7599A29E21C}"/>
    <dgm:cxn modelId="{1BD9FC73-47A2-4A01-A999-79D31BC203ED}" type="presOf" srcId="{CA41DB96-4B10-4DED-8373-C43D563A1AF2}" destId="{9D966047-FF9A-4BBF-931A-E8019EC3AD9E}" srcOrd="0" destOrd="0" presId="urn:microsoft.com/office/officeart/2018/2/layout/IconLabelList"/>
    <dgm:cxn modelId="{0A9AA110-B35C-47AE-9BCC-7CC23EC1D14E}" type="presOf" srcId="{DAF8B828-1494-4CB1-9818-CCBE2DB0A64A}" destId="{07306817-220B-4E83-ACA8-930CEEB499FB}" srcOrd="0" destOrd="0" presId="urn:microsoft.com/office/officeart/2018/2/layout/IconLabelList"/>
    <dgm:cxn modelId="{35B0990B-8350-4AAA-BA93-DBEF544B4DFD}" srcId="{8995CA97-1827-42FB-AD80-E5D335AD980D}" destId="{DAF8B828-1494-4CB1-9818-CCBE2DB0A64A}" srcOrd="1" destOrd="0" parTransId="{4A456BBF-A659-45A9-9E0B-17326DA57C83}" sibTransId="{2E0B1427-98D2-424E-BB39-A765663D1AA2}"/>
    <dgm:cxn modelId="{3C7810C9-7278-4C3E-9731-45BC2176A9F6}" type="presOf" srcId="{D5CD4876-8FB5-4749-A03A-C26B14542BC7}" destId="{43B43380-ABF4-4102-8130-6D699FADC02C}" srcOrd="0" destOrd="0" presId="urn:microsoft.com/office/officeart/2018/2/layout/IconLabelList"/>
    <dgm:cxn modelId="{D9985FE1-AB10-46DA-A676-52FEB719E357}" type="presParOf" srcId="{3CBB2DC0-984E-4308-BBA7-F224126C36E9}" destId="{C1409944-8E26-4CE1-97D1-2BE8600FB40A}" srcOrd="0" destOrd="0" presId="urn:microsoft.com/office/officeart/2018/2/layout/IconLabelList"/>
    <dgm:cxn modelId="{27437392-6B1E-4B63-ABF2-02BFEB39349F}" type="presParOf" srcId="{C1409944-8E26-4CE1-97D1-2BE8600FB40A}" destId="{06DD4DB0-6D07-42C4-B25C-A27ACC93D2C9}" srcOrd="0" destOrd="0" presId="urn:microsoft.com/office/officeart/2018/2/layout/IconLabelList"/>
    <dgm:cxn modelId="{B1BFBCCE-F9FF-46EE-8B70-88F20D8CBCF1}" type="presParOf" srcId="{C1409944-8E26-4CE1-97D1-2BE8600FB40A}" destId="{EDD6728E-C53E-4584-9277-20ACE2BBB0F0}" srcOrd="1" destOrd="0" presId="urn:microsoft.com/office/officeart/2018/2/layout/IconLabelList"/>
    <dgm:cxn modelId="{A004564A-2935-4623-A9F9-9B757E2D16F5}" type="presParOf" srcId="{C1409944-8E26-4CE1-97D1-2BE8600FB40A}" destId="{43B43380-ABF4-4102-8130-6D699FADC02C}" srcOrd="2" destOrd="0" presId="urn:microsoft.com/office/officeart/2018/2/layout/IconLabelList"/>
    <dgm:cxn modelId="{84F665F3-0A32-433B-9A92-B101133C65A3}" type="presParOf" srcId="{3CBB2DC0-984E-4308-BBA7-F224126C36E9}" destId="{93B6756D-D68D-4909-AB30-3CA01F794B1A}" srcOrd="1" destOrd="0" presId="urn:microsoft.com/office/officeart/2018/2/layout/IconLabelList"/>
    <dgm:cxn modelId="{7E0F7F4B-2EA0-4973-A8BC-AB925E7EA370}" type="presParOf" srcId="{3CBB2DC0-984E-4308-BBA7-F224126C36E9}" destId="{C2F15BD7-AED8-4F7C-B6AC-BC10846131F2}" srcOrd="2" destOrd="0" presId="urn:microsoft.com/office/officeart/2018/2/layout/IconLabelList"/>
    <dgm:cxn modelId="{1BB89CE2-A628-435F-95AF-CCBECB54C8E4}" type="presParOf" srcId="{C2F15BD7-AED8-4F7C-B6AC-BC10846131F2}" destId="{AB913ED4-ACB6-4FEC-BD65-201DDBB295CE}" srcOrd="0" destOrd="0" presId="urn:microsoft.com/office/officeart/2018/2/layout/IconLabelList"/>
    <dgm:cxn modelId="{E72BE995-AAA9-4E64-A2CC-4E1BF1C0332A}" type="presParOf" srcId="{C2F15BD7-AED8-4F7C-B6AC-BC10846131F2}" destId="{5EFF41FC-43AF-47E3-AB1D-86D5E7394740}" srcOrd="1" destOrd="0" presId="urn:microsoft.com/office/officeart/2018/2/layout/IconLabelList"/>
    <dgm:cxn modelId="{84F71D60-D8CC-4021-B7F4-7E9DAAA0B4A1}" type="presParOf" srcId="{C2F15BD7-AED8-4F7C-B6AC-BC10846131F2}" destId="{07306817-220B-4E83-ACA8-930CEEB499FB}" srcOrd="2" destOrd="0" presId="urn:microsoft.com/office/officeart/2018/2/layout/IconLabelList"/>
    <dgm:cxn modelId="{BEB280D2-F323-42F7-B217-1389B5A13EDB}" type="presParOf" srcId="{3CBB2DC0-984E-4308-BBA7-F224126C36E9}" destId="{4448F275-E377-470D-B2D7-29012134E45F}" srcOrd="3" destOrd="0" presId="urn:microsoft.com/office/officeart/2018/2/layout/IconLabelList"/>
    <dgm:cxn modelId="{4FFA8075-EA63-41A4-8B2F-A62859929627}" type="presParOf" srcId="{3CBB2DC0-984E-4308-BBA7-F224126C36E9}" destId="{CC813E6C-F7B5-48B7-B1FD-F64ECFB5F661}" srcOrd="4" destOrd="0" presId="urn:microsoft.com/office/officeart/2018/2/layout/IconLabelList"/>
    <dgm:cxn modelId="{E9D9AAD9-2D06-490B-B274-0189001A7AB8}" type="presParOf" srcId="{CC813E6C-F7B5-48B7-B1FD-F64ECFB5F661}" destId="{4A963DBB-A228-4F9C-90A7-7CCE85DB71D4}" srcOrd="0" destOrd="0" presId="urn:microsoft.com/office/officeart/2018/2/layout/IconLabelList"/>
    <dgm:cxn modelId="{8CF3690B-970F-4DA3-8464-848CD01DB926}" type="presParOf" srcId="{CC813E6C-F7B5-48B7-B1FD-F64ECFB5F661}" destId="{CB3FD357-E352-4E15-87B0-F73AF1845FE2}" srcOrd="1" destOrd="0" presId="urn:microsoft.com/office/officeart/2018/2/layout/IconLabelList"/>
    <dgm:cxn modelId="{F51E7C4D-3B25-4020-90C8-DEBA210A0374}" type="presParOf" srcId="{CC813E6C-F7B5-48B7-B1FD-F64ECFB5F661}" destId="{9D966047-FF9A-4BBF-931A-E8019EC3AD9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F37B5-56B2-4F0E-B3A6-7A0AB6881C49}">
      <dsp:nvSpPr>
        <dsp:cNvPr id="0" name=""/>
        <dsp:cNvSpPr/>
      </dsp:nvSpPr>
      <dsp:spPr>
        <a:xfrm>
          <a:off x="1704007" y="29514"/>
          <a:ext cx="1773584" cy="88679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t>Adult guided learning</a:t>
          </a:r>
          <a:endParaRPr lang="en-US" sz="2200" kern="1200" dirty="0"/>
        </a:p>
      </dsp:txBody>
      <dsp:txXfrm>
        <a:off x="1729980" y="55487"/>
        <a:ext cx="1721638" cy="834846"/>
      </dsp:txXfrm>
    </dsp:sp>
    <dsp:sp modelId="{F404E687-FF5B-4363-AC41-EFA277541EC3}">
      <dsp:nvSpPr>
        <dsp:cNvPr id="0" name=""/>
        <dsp:cNvSpPr/>
      </dsp:nvSpPr>
      <dsp:spPr>
        <a:xfrm rot="2700000">
          <a:off x="2980599" y="1169100"/>
          <a:ext cx="923160" cy="310377"/>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3073712" y="1231175"/>
        <a:ext cx="736934" cy="186227"/>
      </dsp:txXfrm>
    </dsp:sp>
    <dsp:sp modelId="{89A528F9-D7F6-416B-A2C7-A707DD344911}">
      <dsp:nvSpPr>
        <dsp:cNvPr id="0" name=""/>
        <dsp:cNvSpPr/>
      </dsp:nvSpPr>
      <dsp:spPr>
        <a:xfrm>
          <a:off x="3406766" y="1732272"/>
          <a:ext cx="1773584" cy="886792"/>
        </a:xfrm>
        <a:prstGeom prst="roundRect">
          <a:avLst>
            <a:gd name="adj" fmla="val 10000"/>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Calibri Light" panose="020F0302020204030204"/>
            </a:rPr>
            <a:t>Learning in school</a:t>
          </a:r>
          <a:endParaRPr lang="en-GB" sz="2200" kern="1200" dirty="0"/>
        </a:p>
      </dsp:txBody>
      <dsp:txXfrm>
        <a:off x="3432739" y="1758245"/>
        <a:ext cx="1721638" cy="834846"/>
      </dsp:txXfrm>
    </dsp:sp>
    <dsp:sp modelId="{1C78B4EC-82A4-4848-9237-FEAAA16ABD4D}">
      <dsp:nvSpPr>
        <dsp:cNvPr id="0" name=""/>
        <dsp:cNvSpPr/>
      </dsp:nvSpPr>
      <dsp:spPr>
        <a:xfrm rot="8100000">
          <a:off x="2980599" y="2871859"/>
          <a:ext cx="923160" cy="310377"/>
        </a:xfrm>
        <a:prstGeom prst="leftRightArrow">
          <a:avLst>
            <a:gd name="adj1" fmla="val 60000"/>
            <a:gd name="adj2" fmla="val 50000"/>
          </a:avLst>
        </a:prstGeom>
        <a:solidFill>
          <a:schemeClr val="accent5">
            <a:hueOff val="-2451115"/>
            <a:satOff val="-3409"/>
            <a:lumOff val="-130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rot="10800000">
        <a:off x="3073712" y="2933934"/>
        <a:ext cx="736934" cy="186227"/>
      </dsp:txXfrm>
    </dsp:sp>
    <dsp:sp modelId="{4AAB2480-9EF9-45DD-91C1-089A6740E562}">
      <dsp:nvSpPr>
        <dsp:cNvPr id="0" name=""/>
        <dsp:cNvSpPr/>
      </dsp:nvSpPr>
      <dsp:spPr>
        <a:xfrm>
          <a:off x="1704007" y="3435031"/>
          <a:ext cx="1773584" cy="886792"/>
        </a:xfrm>
        <a:prstGeom prst="roundRect">
          <a:avLst>
            <a:gd name="adj" fmla="val 10000"/>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t> Self-directed Learning </a:t>
          </a:r>
          <a:endParaRPr lang="en-GB" sz="2200" kern="1200" dirty="0">
            <a:latin typeface="Calibri Light" panose="020F0302020204030204"/>
          </a:endParaRPr>
        </a:p>
      </dsp:txBody>
      <dsp:txXfrm>
        <a:off x="1729980" y="3461004"/>
        <a:ext cx="1721638" cy="834846"/>
      </dsp:txXfrm>
    </dsp:sp>
    <dsp:sp modelId="{5C2063E3-C429-4A73-B067-EA0C0F971508}">
      <dsp:nvSpPr>
        <dsp:cNvPr id="0" name=""/>
        <dsp:cNvSpPr/>
      </dsp:nvSpPr>
      <dsp:spPr>
        <a:xfrm rot="13500000">
          <a:off x="1277840" y="2871859"/>
          <a:ext cx="923160" cy="310377"/>
        </a:xfrm>
        <a:prstGeom prst="leftRightArrow">
          <a:avLst>
            <a:gd name="adj1" fmla="val 60000"/>
            <a:gd name="adj2" fmla="val 50000"/>
          </a:avLst>
        </a:prstGeom>
        <a:solidFill>
          <a:schemeClr val="accent5">
            <a:hueOff val="-4902230"/>
            <a:satOff val="-6819"/>
            <a:lumOff val="-26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rot="10800000">
        <a:off x="1370953" y="2933934"/>
        <a:ext cx="736934" cy="186227"/>
      </dsp:txXfrm>
    </dsp:sp>
    <dsp:sp modelId="{1949325E-C0C4-41CA-9146-5AA45147DBFE}">
      <dsp:nvSpPr>
        <dsp:cNvPr id="0" name=""/>
        <dsp:cNvSpPr/>
      </dsp:nvSpPr>
      <dsp:spPr>
        <a:xfrm>
          <a:off x="1248" y="1732272"/>
          <a:ext cx="1773584" cy="88679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latin typeface="Calibri Light" panose="020F0302020204030204"/>
            </a:rPr>
            <a:t>Learning at home</a:t>
          </a:r>
          <a:endParaRPr lang="en-GB" sz="2200" kern="1200" dirty="0"/>
        </a:p>
      </dsp:txBody>
      <dsp:txXfrm>
        <a:off x="27221" y="1758245"/>
        <a:ext cx="1721638" cy="834846"/>
      </dsp:txXfrm>
    </dsp:sp>
    <dsp:sp modelId="{D9F00482-BAB3-4833-809E-15C008DA7DD1}">
      <dsp:nvSpPr>
        <dsp:cNvPr id="0" name=""/>
        <dsp:cNvSpPr/>
      </dsp:nvSpPr>
      <dsp:spPr>
        <a:xfrm rot="18900000">
          <a:off x="1277840" y="1169100"/>
          <a:ext cx="923160" cy="310377"/>
        </a:xfrm>
        <a:prstGeom prst="leftRigh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370953" y="1231175"/>
        <a:ext cx="736934" cy="1862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BBECD-A8F4-4202-BC95-1D3A2F2C4660}">
      <dsp:nvSpPr>
        <dsp:cNvPr id="0" name=""/>
        <dsp:cNvSpPr/>
      </dsp:nvSpPr>
      <dsp:spPr>
        <a:xfrm>
          <a:off x="0" y="680"/>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4E3CE1-5B4A-485F-BC33-5F23B74EBDC5}">
      <dsp:nvSpPr>
        <dsp:cNvPr id="0" name=""/>
        <dsp:cNvSpPr/>
      </dsp:nvSpPr>
      <dsp:spPr>
        <a:xfrm>
          <a:off x="481473" y="358800"/>
          <a:ext cx="875405" cy="87540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45F5B8-257C-4363-B886-4EDFFB3A3C2A}">
      <dsp:nvSpPr>
        <dsp:cNvPr id="0" name=""/>
        <dsp:cNvSpPr/>
      </dsp:nvSpPr>
      <dsp:spPr>
        <a:xfrm>
          <a:off x="1838352" y="680"/>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lvl="0" algn="l" defTabSz="889000">
            <a:lnSpc>
              <a:spcPct val="100000"/>
            </a:lnSpc>
            <a:spcBef>
              <a:spcPct val="0"/>
            </a:spcBef>
            <a:spcAft>
              <a:spcPct val="35000"/>
            </a:spcAft>
          </a:pPr>
          <a:r>
            <a:rPr lang="en-GB" sz="2000" kern="1200"/>
            <a:t>Sharing learning on Learning Journals is personal to child or stage – what has been achieved rather than what is going to be done</a:t>
          </a:r>
          <a:endParaRPr lang="en-US" sz="2000" kern="1200"/>
        </a:p>
      </dsp:txBody>
      <dsp:txXfrm>
        <a:off x="1838352" y="680"/>
        <a:ext cx="4430685" cy="1591647"/>
      </dsp:txXfrm>
    </dsp:sp>
    <dsp:sp modelId="{AD280B3E-A130-4099-9B47-D03C96EF1A13}">
      <dsp:nvSpPr>
        <dsp:cNvPr id="0" name=""/>
        <dsp:cNvSpPr/>
      </dsp:nvSpPr>
      <dsp:spPr>
        <a:xfrm>
          <a:off x="0" y="1990238"/>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38DBEA-6C2C-4535-9866-A7E1C67AAD9F}">
      <dsp:nvSpPr>
        <dsp:cNvPr id="0" name=""/>
        <dsp:cNvSpPr/>
      </dsp:nvSpPr>
      <dsp:spPr>
        <a:xfrm>
          <a:off x="481473" y="2348359"/>
          <a:ext cx="875405" cy="87540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965A3B-8930-4CA3-83EC-DD7496E790F8}">
      <dsp:nvSpPr>
        <dsp:cNvPr id="0" name=""/>
        <dsp:cNvSpPr/>
      </dsp:nvSpPr>
      <dsp:spPr>
        <a:xfrm>
          <a:off x="1838352" y="1990238"/>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lvl="0" algn="l" defTabSz="889000">
            <a:lnSpc>
              <a:spcPct val="100000"/>
            </a:lnSpc>
            <a:spcBef>
              <a:spcPct val="0"/>
            </a:spcBef>
            <a:spcAft>
              <a:spcPct val="35000"/>
            </a:spcAft>
          </a:pPr>
          <a:r>
            <a:rPr lang="en-GB" sz="2000" kern="1200"/>
            <a:t>Sharing learning on Teams to showcase achievements and final products – passion projects</a:t>
          </a:r>
          <a:endParaRPr lang="en-US" sz="2000" kern="1200"/>
        </a:p>
      </dsp:txBody>
      <dsp:txXfrm>
        <a:off x="1838352" y="1990238"/>
        <a:ext cx="4430685" cy="1591647"/>
      </dsp:txXfrm>
    </dsp:sp>
    <dsp:sp modelId="{F8ACD234-5D39-44DB-B579-5FBCC4DE7098}">
      <dsp:nvSpPr>
        <dsp:cNvPr id="0" name=""/>
        <dsp:cNvSpPr/>
      </dsp:nvSpPr>
      <dsp:spPr>
        <a:xfrm>
          <a:off x="0" y="3979797"/>
          <a:ext cx="6269038" cy="159164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60049-4D52-4FF6-AD29-74DDCA786831}">
      <dsp:nvSpPr>
        <dsp:cNvPr id="0" name=""/>
        <dsp:cNvSpPr/>
      </dsp:nvSpPr>
      <dsp:spPr>
        <a:xfrm>
          <a:off x="481473" y="4337918"/>
          <a:ext cx="875405" cy="875405"/>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9706FD-39A6-4274-8277-AF5EDF14ACA3}">
      <dsp:nvSpPr>
        <dsp:cNvPr id="0" name=""/>
        <dsp:cNvSpPr/>
      </dsp:nvSpPr>
      <dsp:spPr>
        <a:xfrm>
          <a:off x="1838352" y="3979797"/>
          <a:ext cx="4430685" cy="1591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49" tIns="168449" rIns="168449" bIns="168449" numCol="1" spcCol="1270" anchor="ctr" anchorCtr="0">
          <a:noAutofit/>
        </a:bodyPr>
        <a:lstStyle/>
        <a:p>
          <a:pPr lvl="0" algn="l" defTabSz="889000">
            <a:lnSpc>
              <a:spcPct val="100000"/>
            </a:lnSpc>
            <a:spcBef>
              <a:spcPct val="0"/>
            </a:spcBef>
            <a:spcAft>
              <a:spcPct val="35000"/>
            </a:spcAft>
          </a:pPr>
          <a:r>
            <a:rPr lang="en-GB" sz="2000" kern="1200"/>
            <a:t>Padlet – use photo and give feedback </a:t>
          </a:r>
          <a:endParaRPr lang="en-US" sz="2000" kern="1200"/>
        </a:p>
      </dsp:txBody>
      <dsp:txXfrm>
        <a:off x="1838352" y="3979797"/>
        <a:ext cx="4430685" cy="15916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39E80-5AFA-486B-BC99-63A7CD89A5F4}">
      <dsp:nvSpPr>
        <dsp:cNvPr id="0" name=""/>
        <dsp:cNvSpPr/>
      </dsp:nvSpPr>
      <dsp:spPr>
        <a:xfrm>
          <a:off x="0" y="0"/>
          <a:ext cx="5270952" cy="129728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a:t>Being on call at a specific time</a:t>
          </a:r>
          <a:endParaRPr lang="en-US" sz="3400" kern="1200"/>
        </a:p>
      </dsp:txBody>
      <dsp:txXfrm>
        <a:off x="37996" y="37996"/>
        <a:ext cx="3761462" cy="1221291"/>
      </dsp:txXfrm>
    </dsp:sp>
    <dsp:sp modelId="{1A3FFEA0-3845-45CD-B2FE-129AC23DF31F}">
      <dsp:nvSpPr>
        <dsp:cNvPr id="0" name=""/>
        <dsp:cNvSpPr/>
      </dsp:nvSpPr>
      <dsp:spPr>
        <a:xfrm>
          <a:off x="441442" y="1533153"/>
          <a:ext cx="5270952" cy="1297283"/>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a:t>Messages and 2 way dialogue</a:t>
          </a:r>
          <a:endParaRPr lang="en-US" sz="3400" kern="1200"/>
        </a:p>
      </dsp:txBody>
      <dsp:txXfrm>
        <a:off x="479438" y="1571149"/>
        <a:ext cx="3910284" cy="1221291"/>
      </dsp:txXfrm>
    </dsp:sp>
    <dsp:sp modelId="{E008A020-330C-4DC2-9819-6A04D5A12B11}">
      <dsp:nvSpPr>
        <dsp:cNvPr id="0" name=""/>
        <dsp:cNvSpPr/>
      </dsp:nvSpPr>
      <dsp:spPr>
        <a:xfrm>
          <a:off x="876295" y="3066306"/>
          <a:ext cx="5270952" cy="1297283"/>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a:t>Conversational and informal </a:t>
          </a:r>
          <a:endParaRPr lang="en-US" sz="3400" kern="1200"/>
        </a:p>
      </dsp:txBody>
      <dsp:txXfrm>
        <a:off x="914291" y="3104302"/>
        <a:ext cx="3916872" cy="1221291"/>
      </dsp:txXfrm>
    </dsp:sp>
    <dsp:sp modelId="{DB966F02-C8E3-4A54-B940-7002A51D89CF}">
      <dsp:nvSpPr>
        <dsp:cNvPr id="0" name=""/>
        <dsp:cNvSpPr/>
      </dsp:nvSpPr>
      <dsp:spPr>
        <a:xfrm>
          <a:off x="1317738" y="4599459"/>
          <a:ext cx="5270952" cy="1297283"/>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GB" sz="3400" kern="1200"/>
            <a:t>1:1 or group chats to check-in </a:t>
          </a:r>
          <a:endParaRPr lang="en-US" sz="3400" kern="1200"/>
        </a:p>
      </dsp:txBody>
      <dsp:txXfrm>
        <a:off x="1355734" y="4637455"/>
        <a:ext cx="3910284" cy="1221291"/>
      </dsp:txXfrm>
    </dsp:sp>
    <dsp:sp modelId="{055E28A8-5541-45DE-A84C-F959A276ADCB}">
      <dsp:nvSpPr>
        <dsp:cNvPr id="0" name=""/>
        <dsp:cNvSpPr/>
      </dsp:nvSpPr>
      <dsp:spPr>
        <a:xfrm>
          <a:off x="4427718" y="993601"/>
          <a:ext cx="843234" cy="84323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617446" y="993601"/>
        <a:ext cx="463778" cy="634534"/>
      </dsp:txXfrm>
    </dsp:sp>
    <dsp:sp modelId="{F9ECF9CF-4680-4756-80DD-E15BCDBA02D6}">
      <dsp:nvSpPr>
        <dsp:cNvPr id="0" name=""/>
        <dsp:cNvSpPr/>
      </dsp:nvSpPr>
      <dsp:spPr>
        <a:xfrm>
          <a:off x="4869160" y="2526754"/>
          <a:ext cx="843234" cy="843234"/>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058888" y="2526754"/>
        <a:ext cx="463778" cy="634534"/>
      </dsp:txXfrm>
    </dsp:sp>
    <dsp:sp modelId="{EB8A9DB1-53F4-4FBD-B925-BACF49358F67}">
      <dsp:nvSpPr>
        <dsp:cNvPr id="0" name=""/>
        <dsp:cNvSpPr/>
      </dsp:nvSpPr>
      <dsp:spPr>
        <a:xfrm>
          <a:off x="5304014" y="4059907"/>
          <a:ext cx="843234" cy="843234"/>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493742" y="4059907"/>
        <a:ext cx="463778" cy="6345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B2FF0-88DC-4C35-8753-FC105E9EA8D2}">
      <dsp:nvSpPr>
        <dsp:cNvPr id="0" name=""/>
        <dsp:cNvSpPr/>
      </dsp:nvSpPr>
      <dsp:spPr>
        <a:xfrm>
          <a:off x="874177" y="1453200"/>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98DC9-A670-4AD2-8E6D-51F9A15B99A5}">
      <dsp:nvSpPr>
        <dsp:cNvPr id="0" name=""/>
        <dsp:cNvSpPr/>
      </dsp:nvSpPr>
      <dsp:spPr>
        <a:xfrm>
          <a:off x="1108177" y="1687200"/>
          <a:ext cx="630000" cy="63000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2EEE18-AB23-446B-9952-30BF6CE9A79D}">
      <dsp:nvSpPr>
        <dsp:cNvPr id="0" name=""/>
        <dsp:cNvSpPr/>
      </dsp:nvSpPr>
      <dsp:spPr>
        <a:xfrm>
          <a:off x="523177" y="2893200"/>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GB" sz="1100" kern="1200"/>
            <a:t>Timely and efficient </a:t>
          </a:r>
          <a:endParaRPr lang="en-US" sz="1100" kern="1200"/>
        </a:p>
      </dsp:txBody>
      <dsp:txXfrm>
        <a:off x="523177" y="2893200"/>
        <a:ext cx="1800000" cy="787500"/>
      </dsp:txXfrm>
    </dsp:sp>
    <dsp:sp modelId="{E908D5AC-F3E8-4431-A404-07B1121E9237}">
      <dsp:nvSpPr>
        <dsp:cNvPr id="0" name=""/>
        <dsp:cNvSpPr/>
      </dsp:nvSpPr>
      <dsp:spPr>
        <a:xfrm>
          <a:off x="2989177" y="1453200"/>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D912D5-D1A9-40B7-9694-8A363167AF9B}">
      <dsp:nvSpPr>
        <dsp:cNvPr id="0" name=""/>
        <dsp:cNvSpPr/>
      </dsp:nvSpPr>
      <dsp:spPr>
        <a:xfrm>
          <a:off x="3223177" y="1687200"/>
          <a:ext cx="630000" cy="63000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F06096-F07A-44F7-AD31-323CFCC212A8}">
      <dsp:nvSpPr>
        <dsp:cNvPr id="0" name=""/>
        <dsp:cNvSpPr/>
      </dsp:nvSpPr>
      <dsp:spPr>
        <a:xfrm>
          <a:off x="2638177" y="2893200"/>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GB" sz="1100" kern="1200"/>
            <a:t>Be selective about what your choosing to give feedback on </a:t>
          </a:r>
          <a:endParaRPr lang="en-US" sz="1100" kern="1200"/>
        </a:p>
      </dsp:txBody>
      <dsp:txXfrm>
        <a:off x="2638177" y="2893200"/>
        <a:ext cx="1800000" cy="787500"/>
      </dsp:txXfrm>
    </dsp:sp>
    <dsp:sp modelId="{D0EDD5F1-8FFC-4301-A9B6-C48BC887F779}">
      <dsp:nvSpPr>
        <dsp:cNvPr id="0" name=""/>
        <dsp:cNvSpPr/>
      </dsp:nvSpPr>
      <dsp:spPr>
        <a:xfrm>
          <a:off x="5104177" y="1453200"/>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64DC2C-E09C-46BD-A238-6AF4758D452D}">
      <dsp:nvSpPr>
        <dsp:cNvPr id="0" name=""/>
        <dsp:cNvSpPr/>
      </dsp:nvSpPr>
      <dsp:spPr>
        <a:xfrm>
          <a:off x="5338177" y="1687200"/>
          <a:ext cx="630000" cy="63000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01822B-E2CB-43D5-857D-6468C08A4DC1}">
      <dsp:nvSpPr>
        <dsp:cNvPr id="0" name=""/>
        <dsp:cNvSpPr/>
      </dsp:nvSpPr>
      <dsp:spPr>
        <a:xfrm>
          <a:off x="4753177" y="2893200"/>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GB" sz="1100" kern="1200"/>
            <a:t>For quick formative assessment that automatically mark work such as forms, quizzes, Sumdog </a:t>
          </a:r>
          <a:endParaRPr lang="en-US" sz="1100" kern="1200"/>
        </a:p>
      </dsp:txBody>
      <dsp:txXfrm>
        <a:off x="4753177" y="2893200"/>
        <a:ext cx="1800000" cy="787500"/>
      </dsp:txXfrm>
    </dsp:sp>
    <dsp:sp modelId="{B8C7385B-8370-41D8-865A-352918369427}">
      <dsp:nvSpPr>
        <dsp:cNvPr id="0" name=""/>
        <dsp:cNvSpPr/>
      </dsp:nvSpPr>
      <dsp:spPr>
        <a:xfrm>
          <a:off x="7219177" y="1453200"/>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50F544-C597-4210-B765-9B99BC00BEEB}">
      <dsp:nvSpPr>
        <dsp:cNvPr id="0" name=""/>
        <dsp:cNvSpPr/>
      </dsp:nvSpPr>
      <dsp:spPr>
        <a:xfrm>
          <a:off x="7453177" y="1687200"/>
          <a:ext cx="630000" cy="63000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C12BF3-057F-46FA-AF33-276C9BE0E6C5}">
      <dsp:nvSpPr>
        <dsp:cNvPr id="0" name=""/>
        <dsp:cNvSpPr/>
      </dsp:nvSpPr>
      <dsp:spPr>
        <a:xfrm>
          <a:off x="6868177" y="2893200"/>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GB" sz="1100" kern="1200"/>
            <a:t>Pupils give feedback using chat function </a:t>
          </a:r>
          <a:endParaRPr lang="en-US" sz="1100" kern="1200"/>
        </a:p>
      </dsp:txBody>
      <dsp:txXfrm>
        <a:off x="6868177" y="2893200"/>
        <a:ext cx="1800000" cy="787500"/>
      </dsp:txXfrm>
    </dsp:sp>
    <dsp:sp modelId="{F87EB238-31B6-4A61-A662-1C84EE8934B7}">
      <dsp:nvSpPr>
        <dsp:cNvPr id="0" name=""/>
        <dsp:cNvSpPr/>
      </dsp:nvSpPr>
      <dsp:spPr>
        <a:xfrm>
          <a:off x="9334177" y="1453200"/>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2A4D7-BC9D-4253-A812-C97D8BAFA667}">
      <dsp:nvSpPr>
        <dsp:cNvPr id="0" name=""/>
        <dsp:cNvSpPr/>
      </dsp:nvSpPr>
      <dsp:spPr>
        <a:xfrm>
          <a:off x="9568177" y="1687200"/>
          <a:ext cx="630000" cy="63000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66B3F6-32A0-466D-8BA6-A514C5DE34AF}">
      <dsp:nvSpPr>
        <dsp:cNvPr id="0" name=""/>
        <dsp:cNvSpPr/>
      </dsp:nvSpPr>
      <dsp:spPr>
        <a:xfrm>
          <a:off x="8983177" y="2893200"/>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GB" sz="1100" kern="1200"/>
            <a:t>Record audio files – talking is quicker than tying </a:t>
          </a:r>
          <a:endParaRPr lang="en-US" sz="1100" kern="1200"/>
        </a:p>
      </dsp:txBody>
      <dsp:txXfrm>
        <a:off x="8983177" y="2893200"/>
        <a:ext cx="1800000" cy="7875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8A113-7576-4D28-AA6D-53088F594797}">
      <dsp:nvSpPr>
        <dsp:cNvPr id="0" name=""/>
        <dsp:cNvSpPr/>
      </dsp:nvSpPr>
      <dsp:spPr>
        <a:xfrm>
          <a:off x="3528074" y="0"/>
          <a:ext cx="4351338" cy="435133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BC99E0-0C19-4C9D-A14E-47F0DE576CA4}">
      <dsp:nvSpPr>
        <dsp:cNvPr id="0" name=""/>
        <dsp:cNvSpPr/>
      </dsp:nvSpPr>
      <dsp:spPr>
        <a:xfrm>
          <a:off x="3941451" y="413377"/>
          <a:ext cx="1697021" cy="16970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Feedback using Learning Journals</a:t>
          </a:r>
          <a:endParaRPr lang="en-US" sz="2400" kern="1200"/>
        </a:p>
      </dsp:txBody>
      <dsp:txXfrm>
        <a:off x="4024293" y="496219"/>
        <a:ext cx="1531337" cy="1531337"/>
      </dsp:txXfrm>
    </dsp:sp>
    <dsp:sp modelId="{9D612E5B-0448-456D-9F53-35755348702F}">
      <dsp:nvSpPr>
        <dsp:cNvPr id="0" name=""/>
        <dsp:cNvSpPr/>
      </dsp:nvSpPr>
      <dsp:spPr>
        <a:xfrm>
          <a:off x="5769013" y="413377"/>
          <a:ext cx="1697021" cy="169702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Message feature to keep in touch </a:t>
          </a:r>
          <a:endParaRPr lang="en-US" sz="2400" kern="1200"/>
        </a:p>
      </dsp:txBody>
      <dsp:txXfrm>
        <a:off x="5851855" y="496219"/>
        <a:ext cx="1531337" cy="1531337"/>
      </dsp:txXfrm>
    </dsp:sp>
    <dsp:sp modelId="{F2988719-4CC2-4C19-984A-891F238266B0}">
      <dsp:nvSpPr>
        <dsp:cNvPr id="0" name=""/>
        <dsp:cNvSpPr/>
      </dsp:nvSpPr>
      <dsp:spPr>
        <a:xfrm>
          <a:off x="3941451" y="2240939"/>
          <a:ext cx="1697021" cy="169702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Feel free to pick up the phone</a:t>
          </a:r>
          <a:endParaRPr lang="en-US" sz="2400" kern="1200"/>
        </a:p>
      </dsp:txBody>
      <dsp:txXfrm>
        <a:off x="4024293" y="2323781"/>
        <a:ext cx="1531337" cy="1531337"/>
      </dsp:txXfrm>
    </dsp:sp>
    <dsp:sp modelId="{739FC4EE-B75B-4F8C-AD32-2D6DAEE229A9}">
      <dsp:nvSpPr>
        <dsp:cNvPr id="0" name=""/>
        <dsp:cNvSpPr/>
      </dsp:nvSpPr>
      <dsp:spPr>
        <a:xfrm>
          <a:off x="5769013" y="2240939"/>
          <a:ext cx="1697021" cy="169702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a:t>1:1 chat if need be</a:t>
          </a:r>
          <a:endParaRPr lang="en-US" sz="2400" kern="1200"/>
        </a:p>
      </dsp:txBody>
      <dsp:txXfrm>
        <a:off x="5851855" y="2323781"/>
        <a:ext cx="1531337" cy="15313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0D60E-A1DA-4895-B79D-329D307E6382}">
      <dsp:nvSpPr>
        <dsp:cNvPr id="0" name=""/>
        <dsp:cNvSpPr/>
      </dsp:nvSpPr>
      <dsp:spPr>
        <a:xfrm>
          <a:off x="0" y="0"/>
          <a:ext cx="9125989" cy="9572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“We do not learn from experience….we learn from reflecting on experience.” – John Dewey</a:t>
          </a:r>
          <a:endParaRPr lang="en-US" sz="2500" kern="1200"/>
        </a:p>
      </dsp:txBody>
      <dsp:txXfrm>
        <a:off x="28038" y="28038"/>
        <a:ext cx="8012103" cy="901218"/>
      </dsp:txXfrm>
    </dsp:sp>
    <dsp:sp modelId="{6ED83C39-D5EC-461F-9174-A9300E06D55C}">
      <dsp:nvSpPr>
        <dsp:cNvPr id="0" name=""/>
        <dsp:cNvSpPr/>
      </dsp:nvSpPr>
      <dsp:spPr>
        <a:xfrm>
          <a:off x="764301" y="1131347"/>
          <a:ext cx="9125989" cy="95729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Reflection coupled with goal setting can help embed learning</a:t>
          </a:r>
          <a:endParaRPr lang="en-US" sz="2500" kern="1200"/>
        </a:p>
      </dsp:txBody>
      <dsp:txXfrm>
        <a:off x="792339" y="1159385"/>
        <a:ext cx="7683370" cy="901218"/>
      </dsp:txXfrm>
    </dsp:sp>
    <dsp:sp modelId="{3EAD8B86-E21F-4C79-AEC1-06463742FAFF}">
      <dsp:nvSpPr>
        <dsp:cNvPr id="0" name=""/>
        <dsp:cNvSpPr/>
      </dsp:nvSpPr>
      <dsp:spPr>
        <a:xfrm>
          <a:off x="1517195" y="2262695"/>
          <a:ext cx="9125989" cy="95729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Journal – physical or virtual</a:t>
          </a:r>
          <a:endParaRPr lang="en-US" sz="2500" kern="1200"/>
        </a:p>
      </dsp:txBody>
      <dsp:txXfrm>
        <a:off x="1545233" y="2290733"/>
        <a:ext cx="7694778" cy="901218"/>
      </dsp:txXfrm>
    </dsp:sp>
    <dsp:sp modelId="{A2F0121C-5BB0-418F-A26B-D0A0AC20267D}">
      <dsp:nvSpPr>
        <dsp:cNvPr id="0" name=""/>
        <dsp:cNvSpPr/>
      </dsp:nvSpPr>
      <dsp:spPr>
        <a:xfrm>
          <a:off x="2281497" y="3394043"/>
          <a:ext cx="9125989" cy="9572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Ideas - Video reflection, Padlet,Book Creator</a:t>
          </a:r>
          <a:endParaRPr lang="en-US" sz="2500" kern="1200"/>
        </a:p>
      </dsp:txBody>
      <dsp:txXfrm>
        <a:off x="2309535" y="3422081"/>
        <a:ext cx="7683370" cy="901218"/>
      </dsp:txXfrm>
    </dsp:sp>
    <dsp:sp modelId="{E9DB0548-451C-4415-BE9A-F72EB096A63E}">
      <dsp:nvSpPr>
        <dsp:cNvPr id="0" name=""/>
        <dsp:cNvSpPr/>
      </dsp:nvSpPr>
      <dsp:spPr>
        <a:xfrm>
          <a:off x="8503748"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8643752" y="733200"/>
        <a:ext cx="342233" cy="468236"/>
      </dsp:txXfrm>
    </dsp:sp>
    <dsp:sp modelId="{43C36687-4F74-4AF7-99E2-34F63760F68A}">
      <dsp:nvSpPr>
        <dsp:cNvPr id="0" name=""/>
        <dsp:cNvSpPr/>
      </dsp:nvSpPr>
      <dsp:spPr>
        <a:xfrm>
          <a:off x="9268049" y="1864548"/>
          <a:ext cx="622241" cy="62224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9408053" y="1864548"/>
        <a:ext cx="342233" cy="468236"/>
      </dsp:txXfrm>
    </dsp:sp>
    <dsp:sp modelId="{9277A906-1C50-4BD7-BE8C-89A1C2528F78}">
      <dsp:nvSpPr>
        <dsp:cNvPr id="0" name=""/>
        <dsp:cNvSpPr/>
      </dsp:nvSpPr>
      <dsp:spPr>
        <a:xfrm>
          <a:off x="10020944" y="2995896"/>
          <a:ext cx="622241" cy="622241"/>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a:p>
      </dsp:txBody>
      <dsp:txXfrm>
        <a:off x="10160948" y="2995896"/>
        <a:ext cx="342233" cy="468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85992-D766-4974-BB1E-A8226148AF81}">
      <dsp:nvSpPr>
        <dsp:cNvPr id="0" name=""/>
        <dsp:cNvSpPr/>
      </dsp:nvSpPr>
      <dsp:spPr>
        <a:xfrm>
          <a:off x="0" y="0"/>
          <a:ext cx="5199735" cy="170901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Lockdown or isolation scenario</a:t>
          </a:r>
          <a:endParaRPr lang="en-US" sz="2500" kern="1200"/>
        </a:p>
      </dsp:txBody>
      <dsp:txXfrm>
        <a:off x="50055" y="50055"/>
        <a:ext cx="3355577" cy="1608903"/>
      </dsp:txXfrm>
    </dsp:sp>
    <dsp:sp modelId="{63A1ED7F-578B-441A-9884-A0F560AA9CFD}">
      <dsp:nvSpPr>
        <dsp:cNvPr id="0" name=""/>
        <dsp:cNvSpPr/>
      </dsp:nvSpPr>
      <dsp:spPr>
        <a:xfrm>
          <a:off x="458800" y="1993849"/>
          <a:ext cx="5199735" cy="1709013"/>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Changing our learning and teaching style</a:t>
          </a:r>
          <a:endParaRPr lang="en-US" sz="2500" kern="1200"/>
        </a:p>
      </dsp:txBody>
      <dsp:txXfrm>
        <a:off x="508855" y="2043904"/>
        <a:ext cx="3529966" cy="1608903"/>
      </dsp:txXfrm>
    </dsp:sp>
    <dsp:sp modelId="{33B8E6C7-8BB0-4CD9-983F-A5E2FB056D18}">
      <dsp:nvSpPr>
        <dsp:cNvPr id="0" name=""/>
        <dsp:cNvSpPr/>
      </dsp:nvSpPr>
      <dsp:spPr>
        <a:xfrm>
          <a:off x="917600" y="3987698"/>
          <a:ext cx="5199735" cy="1709013"/>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Changing education …. thinking abour the positives and changes we can make</a:t>
          </a:r>
          <a:endParaRPr lang="en-US" sz="2500" kern="1200"/>
        </a:p>
      </dsp:txBody>
      <dsp:txXfrm>
        <a:off x="967655" y="4037753"/>
        <a:ext cx="3529966" cy="1608903"/>
      </dsp:txXfrm>
    </dsp:sp>
    <dsp:sp modelId="{5CD903DD-B8CF-4B23-B5B4-36D8C81B8FB3}">
      <dsp:nvSpPr>
        <dsp:cNvPr id="0" name=""/>
        <dsp:cNvSpPr/>
      </dsp:nvSpPr>
      <dsp:spPr>
        <a:xfrm>
          <a:off x="4088876" y="1296001"/>
          <a:ext cx="1110858" cy="111085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338819" y="1296001"/>
        <a:ext cx="610972" cy="835921"/>
      </dsp:txXfrm>
    </dsp:sp>
    <dsp:sp modelId="{49ED87DE-10A3-4379-AE5C-E3892910FE80}">
      <dsp:nvSpPr>
        <dsp:cNvPr id="0" name=""/>
        <dsp:cNvSpPr/>
      </dsp:nvSpPr>
      <dsp:spPr>
        <a:xfrm>
          <a:off x="4547676" y="3278457"/>
          <a:ext cx="1110858" cy="1110858"/>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797619" y="3278457"/>
        <a:ext cx="610972" cy="835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F37B5-56B2-4F0E-B3A6-7A0AB6881C49}">
      <dsp:nvSpPr>
        <dsp:cNvPr id="0" name=""/>
        <dsp:cNvSpPr/>
      </dsp:nvSpPr>
      <dsp:spPr>
        <a:xfrm>
          <a:off x="1704007" y="29514"/>
          <a:ext cx="1773584" cy="88679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t>Adult guided learning</a:t>
          </a:r>
          <a:endParaRPr lang="en-US" sz="2200" kern="1200" dirty="0"/>
        </a:p>
      </dsp:txBody>
      <dsp:txXfrm>
        <a:off x="1729980" y="55487"/>
        <a:ext cx="1721638" cy="834846"/>
      </dsp:txXfrm>
    </dsp:sp>
    <dsp:sp modelId="{F404E687-FF5B-4363-AC41-EFA277541EC3}">
      <dsp:nvSpPr>
        <dsp:cNvPr id="0" name=""/>
        <dsp:cNvSpPr/>
      </dsp:nvSpPr>
      <dsp:spPr>
        <a:xfrm rot="2700000">
          <a:off x="2980599" y="1169100"/>
          <a:ext cx="923160" cy="310377"/>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3073712" y="1231175"/>
        <a:ext cx="736934" cy="186227"/>
      </dsp:txXfrm>
    </dsp:sp>
    <dsp:sp modelId="{89A528F9-D7F6-416B-A2C7-A707DD344911}">
      <dsp:nvSpPr>
        <dsp:cNvPr id="0" name=""/>
        <dsp:cNvSpPr/>
      </dsp:nvSpPr>
      <dsp:spPr>
        <a:xfrm>
          <a:off x="3406766" y="1732272"/>
          <a:ext cx="1773584" cy="886792"/>
        </a:xfrm>
        <a:prstGeom prst="roundRect">
          <a:avLst>
            <a:gd name="adj" fmla="val 10000"/>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latin typeface="Calibri Light" panose="020F0302020204030204"/>
            </a:rPr>
            <a:t>Learning in school</a:t>
          </a:r>
          <a:endParaRPr lang="en-GB" sz="2200" kern="1200" dirty="0"/>
        </a:p>
      </dsp:txBody>
      <dsp:txXfrm>
        <a:off x="3432739" y="1758245"/>
        <a:ext cx="1721638" cy="834846"/>
      </dsp:txXfrm>
    </dsp:sp>
    <dsp:sp modelId="{1C78B4EC-82A4-4848-9237-FEAAA16ABD4D}">
      <dsp:nvSpPr>
        <dsp:cNvPr id="0" name=""/>
        <dsp:cNvSpPr/>
      </dsp:nvSpPr>
      <dsp:spPr>
        <a:xfrm rot="8100000">
          <a:off x="2980599" y="2871859"/>
          <a:ext cx="923160" cy="310377"/>
        </a:xfrm>
        <a:prstGeom prst="leftRightArrow">
          <a:avLst>
            <a:gd name="adj1" fmla="val 60000"/>
            <a:gd name="adj2" fmla="val 50000"/>
          </a:avLst>
        </a:prstGeom>
        <a:solidFill>
          <a:schemeClr val="accent5">
            <a:hueOff val="-2451115"/>
            <a:satOff val="-3409"/>
            <a:lumOff val="-130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rot="10800000">
        <a:off x="3073712" y="2933934"/>
        <a:ext cx="736934" cy="186227"/>
      </dsp:txXfrm>
    </dsp:sp>
    <dsp:sp modelId="{4AAB2480-9EF9-45DD-91C1-089A6740E562}">
      <dsp:nvSpPr>
        <dsp:cNvPr id="0" name=""/>
        <dsp:cNvSpPr/>
      </dsp:nvSpPr>
      <dsp:spPr>
        <a:xfrm>
          <a:off x="1704007" y="3435031"/>
          <a:ext cx="1773584" cy="886792"/>
        </a:xfrm>
        <a:prstGeom prst="roundRect">
          <a:avLst>
            <a:gd name="adj" fmla="val 10000"/>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t> Self-directed Learning </a:t>
          </a:r>
          <a:endParaRPr lang="en-GB" sz="2200" kern="1200" dirty="0">
            <a:latin typeface="Calibri Light" panose="020F0302020204030204"/>
          </a:endParaRPr>
        </a:p>
      </dsp:txBody>
      <dsp:txXfrm>
        <a:off x="1729980" y="3461004"/>
        <a:ext cx="1721638" cy="834846"/>
      </dsp:txXfrm>
    </dsp:sp>
    <dsp:sp modelId="{5C2063E3-C429-4A73-B067-EA0C0F971508}">
      <dsp:nvSpPr>
        <dsp:cNvPr id="0" name=""/>
        <dsp:cNvSpPr/>
      </dsp:nvSpPr>
      <dsp:spPr>
        <a:xfrm rot="13500000">
          <a:off x="1277840" y="2871859"/>
          <a:ext cx="923160" cy="310377"/>
        </a:xfrm>
        <a:prstGeom prst="leftRightArrow">
          <a:avLst>
            <a:gd name="adj1" fmla="val 60000"/>
            <a:gd name="adj2" fmla="val 50000"/>
          </a:avLst>
        </a:prstGeom>
        <a:solidFill>
          <a:schemeClr val="accent5">
            <a:hueOff val="-4902230"/>
            <a:satOff val="-6819"/>
            <a:lumOff val="-26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rot="10800000">
        <a:off x="1370953" y="2933934"/>
        <a:ext cx="736934" cy="186227"/>
      </dsp:txXfrm>
    </dsp:sp>
    <dsp:sp modelId="{1949325E-C0C4-41CA-9146-5AA45147DBFE}">
      <dsp:nvSpPr>
        <dsp:cNvPr id="0" name=""/>
        <dsp:cNvSpPr/>
      </dsp:nvSpPr>
      <dsp:spPr>
        <a:xfrm>
          <a:off x="1248" y="1732272"/>
          <a:ext cx="1773584" cy="88679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GB" sz="2200" kern="1200" dirty="0">
              <a:latin typeface="Calibri Light" panose="020F0302020204030204"/>
            </a:rPr>
            <a:t>Learning at home</a:t>
          </a:r>
          <a:endParaRPr lang="en-GB" sz="2200" kern="1200" dirty="0"/>
        </a:p>
      </dsp:txBody>
      <dsp:txXfrm>
        <a:off x="27221" y="1758245"/>
        <a:ext cx="1721638" cy="834846"/>
      </dsp:txXfrm>
    </dsp:sp>
    <dsp:sp modelId="{D9F00482-BAB3-4833-809E-15C008DA7DD1}">
      <dsp:nvSpPr>
        <dsp:cNvPr id="0" name=""/>
        <dsp:cNvSpPr/>
      </dsp:nvSpPr>
      <dsp:spPr>
        <a:xfrm rot="18900000">
          <a:off x="1277840" y="1169100"/>
          <a:ext cx="923160" cy="310377"/>
        </a:xfrm>
        <a:prstGeom prst="leftRigh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370953" y="1231175"/>
        <a:ext cx="736934" cy="1862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85992-D766-4974-BB1E-A8226148AF81}">
      <dsp:nvSpPr>
        <dsp:cNvPr id="0" name=""/>
        <dsp:cNvSpPr/>
      </dsp:nvSpPr>
      <dsp:spPr>
        <a:xfrm>
          <a:off x="0" y="0"/>
          <a:ext cx="5199735" cy="170901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Lockdown or isolation scenario</a:t>
          </a:r>
          <a:endParaRPr lang="en-US" sz="2500" kern="1200"/>
        </a:p>
      </dsp:txBody>
      <dsp:txXfrm>
        <a:off x="50055" y="50055"/>
        <a:ext cx="3355577" cy="1608903"/>
      </dsp:txXfrm>
    </dsp:sp>
    <dsp:sp modelId="{63A1ED7F-578B-441A-9884-A0F560AA9CFD}">
      <dsp:nvSpPr>
        <dsp:cNvPr id="0" name=""/>
        <dsp:cNvSpPr/>
      </dsp:nvSpPr>
      <dsp:spPr>
        <a:xfrm>
          <a:off x="458800" y="1993849"/>
          <a:ext cx="5199735" cy="1709013"/>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Changing our learning and teaching style</a:t>
          </a:r>
          <a:endParaRPr lang="en-US" sz="2500" kern="1200"/>
        </a:p>
      </dsp:txBody>
      <dsp:txXfrm>
        <a:off x="508855" y="2043904"/>
        <a:ext cx="3529966" cy="1608903"/>
      </dsp:txXfrm>
    </dsp:sp>
    <dsp:sp modelId="{33B8E6C7-8BB0-4CD9-983F-A5E2FB056D18}">
      <dsp:nvSpPr>
        <dsp:cNvPr id="0" name=""/>
        <dsp:cNvSpPr/>
      </dsp:nvSpPr>
      <dsp:spPr>
        <a:xfrm>
          <a:off x="917600" y="3987698"/>
          <a:ext cx="5199735" cy="1709013"/>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a:t>Changing education …. thinking abour the positives and changes we can make</a:t>
          </a:r>
          <a:endParaRPr lang="en-US" sz="2500" kern="1200"/>
        </a:p>
      </dsp:txBody>
      <dsp:txXfrm>
        <a:off x="967655" y="4037753"/>
        <a:ext cx="3529966" cy="1608903"/>
      </dsp:txXfrm>
    </dsp:sp>
    <dsp:sp modelId="{5CD903DD-B8CF-4B23-B5B4-36D8C81B8FB3}">
      <dsp:nvSpPr>
        <dsp:cNvPr id="0" name=""/>
        <dsp:cNvSpPr/>
      </dsp:nvSpPr>
      <dsp:spPr>
        <a:xfrm>
          <a:off x="4088876" y="1296001"/>
          <a:ext cx="1110858" cy="111085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338819" y="1296001"/>
        <a:ext cx="610972" cy="835921"/>
      </dsp:txXfrm>
    </dsp:sp>
    <dsp:sp modelId="{49ED87DE-10A3-4379-AE5C-E3892910FE80}">
      <dsp:nvSpPr>
        <dsp:cNvPr id="0" name=""/>
        <dsp:cNvSpPr/>
      </dsp:nvSpPr>
      <dsp:spPr>
        <a:xfrm>
          <a:off x="4547676" y="3278457"/>
          <a:ext cx="1110858" cy="1110858"/>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797619" y="3278457"/>
        <a:ext cx="610972" cy="8359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95CC2-3C55-450F-82D8-DF7EE5714439}">
      <dsp:nvSpPr>
        <dsp:cNvPr id="0" name=""/>
        <dsp:cNvSpPr/>
      </dsp:nvSpPr>
      <dsp:spPr>
        <a:xfrm>
          <a:off x="1204708" y="1202820"/>
          <a:ext cx="1298891" cy="12988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2757B2-B21D-412E-9832-2C79E4B66D98}">
      <dsp:nvSpPr>
        <dsp:cNvPr id="0" name=""/>
        <dsp:cNvSpPr/>
      </dsp:nvSpPr>
      <dsp:spPr>
        <a:xfrm>
          <a:off x="410941" y="2858036"/>
          <a:ext cx="28864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a:t>come to together as a class to launch lessons and revisit concepts, engage in interactive activity or address questions</a:t>
          </a:r>
          <a:endParaRPr lang="en-US" sz="1300" kern="1200"/>
        </a:p>
      </dsp:txBody>
      <dsp:txXfrm>
        <a:off x="410941" y="2858036"/>
        <a:ext cx="2886426" cy="720000"/>
      </dsp:txXfrm>
    </dsp:sp>
    <dsp:sp modelId="{DABB71FB-B1E2-444E-A443-80BA533C71C9}">
      <dsp:nvSpPr>
        <dsp:cNvPr id="0" name=""/>
        <dsp:cNvSpPr/>
      </dsp:nvSpPr>
      <dsp:spPr>
        <a:xfrm>
          <a:off x="4596259" y="1202820"/>
          <a:ext cx="1298891" cy="12988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49101F-E793-40F6-B5C7-163C408E4ED7}">
      <dsp:nvSpPr>
        <dsp:cNvPr id="0" name=""/>
        <dsp:cNvSpPr/>
      </dsp:nvSpPr>
      <dsp:spPr>
        <a:xfrm>
          <a:off x="3802491" y="2858036"/>
          <a:ext cx="28864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a:t>emphasise key points, check in with pupils and address and misunderstandings use of interactive tools such as padlet and kahoot</a:t>
          </a:r>
          <a:endParaRPr lang="en-US" sz="1300" kern="1200"/>
        </a:p>
      </dsp:txBody>
      <dsp:txXfrm>
        <a:off x="3802491" y="2858036"/>
        <a:ext cx="2886426" cy="720000"/>
      </dsp:txXfrm>
    </dsp:sp>
    <dsp:sp modelId="{3EF3D0B1-00BF-4EEA-96E8-43F450AA2DB5}">
      <dsp:nvSpPr>
        <dsp:cNvPr id="0" name=""/>
        <dsp:cNvSpPr/>
      </dsp:nvSpPr>
      <dsp:spPr>
        <a:xfrm>
          <a:off x="7987809" y="1202820"/>
          <a:ext cx="1298891" cy="12988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2BF0C1-7047-4229-B4B9-9AEE00065E3E}">
      <dsp:nvSpPr>
        <dsp:cNvPr id="0" name=""/>
        <dsp:cNvSpPr/>
      </dsp:nvSpPr>
      <dsp:spPr>
        <a:xfrm>
          <a:off x="7194042" y="2858036"/>
          <a:ext cx="28864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pPr>
          <a:r>
            <a:rPr lang="en-GB" sz="1300" kern="1200"/>
            <a:t>encourage active participation of all and check understanding </a:t>
          </a:r>
          <a:endParaRPr lang="en-US" sz="1300" kern="1200"/>
        </a:p>
      </dsp:txBody>
      <dsp:txXfrm>
        <a:off x="7194042" y="2858036"/>
        <a:ext cx="2886426"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499D6-EE7F-45BE-8E5C-CAEFCADBB985}">
      <dsp:nvSpPr>
        <dsp:cNvPr id="0" name=""/>
        <dsp:cNvSpPr/>
      </dsp:nvSpPr>
      <dsp:spPr>
        <a:xfrm>
          <a:off x="351068" y="1090292"/>
          <a:ext cx="1094783" cy="1094783"/>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1F54A8-0C6B-4641-B3E5-24C9B43260EA}">
      <dsp:nvSpPr>
        <dsp:cNvPr id="0" name=""/>
        <dsp:cNvSpPr/>
      </dsp:nvSpPr>
      <dsp:spPr>
        <a:xfrm>
          <a:off x="584383" y="1323606"/>
          <a:ext cx="628154" cy="62815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4384E8-0588-4373-9C78-7731B148EE6C}">
      <dsp:nvSpPr>
        <dsp:cNvPr id="0" name=""/>
        <dsp:cNvSpPr/>
      </dsp:nvSpPr>
      <dsp:spPr>
        <a:xfrm>
          <a:off x="1097" y="2526073"/>
          <a:ext cx="1794726" cy="717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n-GB" sz="2400" kern="1200"/>
            <a:t>Engage </a:t>
          </a:r>
          <a:endParaRPr lang="en-US" sz="2400" kern="1200"/>
        </a:p>
      </dsp:txBody>
      <dsp:txXfrm>
        <a:off x="1097" y="2526073"/>
        <a:ext cx="1794726" cy="717890"/>
      </dsp:txXfrm>
    </dsp:sp>
    <dsp:sp modelId="{055B6F57-33EF-4463-B876-7016233B37FA}">
      <dsp:nvSpPr>
        <dsp:cNvPr id="0" name=""/>
        <dsp:cNvSpPr/>
      </dsp:nvSpPr>
      <dsp:spPr>
        <a:xfrm>
          <a:off x="2459872" y="1090292"/>
          <a:ext cx="1094783" cy="1094783"/>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6535F2-9208-485C-AC4D-12B77E3BB495}">
      <dsp:nvSpPr>
        <dsp:cNvPr id="0" name=""/>
        <dsp:cNvSpPr/>
      </dsp:nvSpPr>
      <dsp:spPr>
        <a:xfrm>
          <a:off x="2693187" y="1323606"/>
          <a:ext cx="628154" cy="62815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BE1966-1675-40DA-BB77-9DB21D2FEC47}">
      <dsp:nvSpPr>
        <dsp:cNvPr id="0" name=""/>
        <dsp:cNvSpPr/>
      </dsp:nvSpPr>
      <dsp:spPr>
        <a:xfrm>
          <a:off x="2109901" y="2526073"/>
          <a:ext cx="1794726" cy="717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n-GB" sz="2400" kern="1200"/>
            <a:t>Explore </a:t>
          </a:r>
          <a:endParaRPr lang="en-US" sz="2400" kern="1200"/>
        </a:p>
      </dsp:txBody>
      <dsp:txXfrm>
        <a:off x="2109901" y="2526073"/>
        <a:ext cx="1794726" cy="717890"/>
      </dsp:txXfrm>
    </dsp:sp>
    <dsp:sp modelId="{1BB09476-C854-4AB0-9956-41E283B07659}">
      <dsp:nvSpPr>
        <dsp:cNvPr id="0" name=""/>
        <dsp:cNvSpPr/>
      </dsp:nvSpPr>
      <dsp:spPr>
        <a:xfrm>
          <a:off x="4568676" y="1090292"/>
          <a:ext cx="1094783" cy="1094783"/>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93BC31-39FE-4D23-B79A-8E1EDE218111}">
      <dsp:nvSpPr>
        <dsp:cNvPr id="0" name=""/>
        <dsp:cNvSpPr/>
      </dsp:nvSpPr>
      <dsp:spPr>
        <a:xfrm>
          <a:off x="4801990" y="1323606"/>
          <a:ext cx="628154" cy="62815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76D06B-7A28-43A9-B97C-2136E3081EEF}">
      <dsp:nvSpPr>
        <dsp:cNvPr id="0" name=""/>
        <dsp:cNvSpPr/>
      </dsp:nvSpPr>
      <dsp:spPr>
        <a:xfrm>
          <a:off x="4218704" y="2526073"/>
          <a:ext cx="1794726" cy="717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n-GB" sz="2400" kern="1200"/>
            <a:t>Explain </a:t>
          </a:r>
          <a:endParaRPr lang="en-US" sz="2400" kern="1200"/>
        </a:p>
      </dsp:txBody>
      <dsp:txXfrm>
        <a:off x="4218704" y="2526073"/>
        <a:ext cx="1794726" cy="717890"/>
      </dsp:txXfrm>
    </dsp:sp>
    <dsp:sp modelId="{C7F219AD-3AE2-42BF-9D04-1163C2C74D3B}">
      <dsp:nvSpPr>
        <dsp:cNvPr id="0" name=""/>
        <dsp:cNvSpPr/>
      </dsp:nvSpPr>
      <dsp:spPr>
        <a:xfrm>
          <a:off x="6677480" y="1090292"/>
          <a:ext cx="1094783" cy="1094783"/>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129B08-B83C-498D-B4C0-BFD068C850E0}">
      <dsp:nvSpPr>
        <dsp:cNvPr id="0" name=""/>
        <dsp:cNvSpPr/>
      </dsp:nvSpPr>
      <dsp:spPr>
        <a:xfrm>
          <a:off x="6910794" y="1323606"/>
          <a:ext cx="628154" cy="62815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3583AF-A430-462E-B6ED-98E62B01FE01}">
      <dsp:nvSpPr>
        <dsp:cNvPr id="0" name=""/>
        <dsp:cNvSpPr/>
      </dsp:nvSpPr>
      <dsp:spPr>
        <a:xfrm>
          <a:off x="6327508" y="2526073"/>
          <a:ext cx="1794726" cy="717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n-GB" sz="2400" kern="1200"/>
            <a:t>Elaborate </a:t>
          </a:r>
          <a:endParaRPr lang="en-US" sz="2400" kern="1200"/>
        </a:p>
      </dsp:txBody>
      <dsp:txXfrm>
        <a:off x="6327508" y="2526073"/>
        <a:ext cx="1794726" cy="717890"/>
      </dsp:txXfrm>
    </dsp:sp>
    <dsp:sp modelId="{933FE978-0A88-49B8-BF46-9613CD93976B}">
      <dsp:nvSpPr>
        <dsp:cNvPr id="0" name=""/>
        <dsp:cNvSpPr/>
      </dsp:nvSpPr>
      <dsp:spPr>
        <a:xfrm>
          <a:off x="8786283" y="1090292"/>
          <a:ext cx="1094783" cy="1094783"/>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95490E-7B36-4FEC-B862-DE9E19D0AC8F}">
      <dsp:nvSpPr>
        <dsp:cNvPr id="0" name=""/>
        <dsp:cNvSpPr/>
      </dsp:nvSpPr>
      <dsp:spPr>
        <a:xfrm>
          <a:off x="9019598" y="1323606"/>
          <a:ext cx="628154" cy="628154"/>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A139F-CD12-4F60-B004-071BCD022404}">
      <dsp:nvSpPr>
        <dsp:cNvPr id="0" name=""/>
        <dsp:cNvSpPr/>
      </dsp:nvSpPr>
      <dsp:spPr>
        <a:xfrm>
          <a:off x="8436312" y="2526073"/>
          <a:ext cx="1794726" cy="717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n-GB" sz="2400" kern="1200"/>
            <a:t>Evaluate </a:t>
          </a:r>
          <a:endParaRPr lang="en-US" sz="2400" kern="1200"/>
        </a:p>
      </dsp:txBody>
      <dsp:txXfrm>
        <a:off x="8436312" y="2526073"/>
        <a:ext cx="1794726" cy="7178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AB371-3790-4A78-90C1-DC1905A2245F}">
      <dsp:nvSpPr>
        <dsp:cNvPr id="0" name=""/>
        <dsp:cNvSpPr/>
      </dsp:nvSpPr>
      <dsp:spPr>
        <a:xfrm>
          <a:off x="834536" y="1730023"/>
          <a:ext cx="1341562" cy="1341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258C9F-D008-4846-A066-D2138BA27E7F}">
      <dsp:nvSpPr>
        <dsp:cNvPr id="0" name=""/>
        <dsp:cNvSpPr/>
      </dsp:nvSpPr>
      <dsp:spPr>
        <a:xfrm>
          <a:off x="14692" y="3435402"/>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Pre-recorded video messages can be a more effective and equitable way to deliver learning and instructions. </a:t>
          </a:r>
          <a:endParaRPr lang="en-US" sz="1200" kern="1200"/>
        </a:p>
      </dsp:txBody>
      <dsp:txXfrm>
        <a:off x="14692" y="3435402"/>
        <a:ext cx="2981250" cy="720000"/>
      </dsp:txXfrm>
    </dsp:sp>
    <dsp:sp modelId="{AE995FC4-C012-46D2-A732-257A6335B47B}">
      <dsp:nvSpPr>
        <dsp:cNvPr id="0" name=""/>
        <dsp:cNvSpPr/>
      </dsp:nvSpPr>
      <dsp:spPr>
        <a:xfrm>
          <a:off x="4337505" y="1730023"/>
          <a:ext cx="1341562" cy="1341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11EEBC-9C66-4D37-84BE-A695026143F1}">
      <dsp:nvSpPr>
        <dsp:cNvPr id="0" name=""/>
        <dsp:cNvSpPr/>
      </dsp:nvSpPr>
      <dsp:spPr>
        <a:xfrm>
          <a:off x="3517661" y="3435402"/>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33400">
            <a:lnSpc>
              <a:spcPct val="100000"/>
            </a:lnSpc>
            <a:spcBef>
              <a:spcPct val="0"/>
            </a:spcBef>
            <a:spcAft>
              <a:spcPct val="35000"/>
            </a:spcAft>
          </a:pPr>
          <a:r>
            <a:rPr lang="en-GB" sz="1200" kern="1200"/>
            <a:t>Students and families can watch them on their own time, at their own pace, and can rewind and replay them over again if necessary. </a:t>
          </a:r>
          <a:endParaRPr lang="en-US" sz="1200" kern="1200"/>
        </a:p>
      </dsp:txBody>
      <dsp:txXfrm>
        <a:off x="3517661" y="3435402"/>
        <a:ext cx="29812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9B18A9-EA2F-435E-9209-964D8DEA1A66}">
      <dsp:nvSpPr>
        <dsp:cNvPr id="0" name=""/>
        <dsp:cNvSpPr/>
      </dsp:nvSpPr>
      <dsp:spPr>
        <a:xfrm>
          <a:off x="57937" y="310934"/>
          <a:ext cx="1494870" cy="149487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13B99D-77B4-4FDE-9C22-EC1EA1DEE5D6}">
      <dsp:nvSpPr>
        <dsp:cNvPr id="0" name=""/>
        <dsp:cNvSpPr/>
      </dsp:nvSpPr>
      <dsp:spPr>
        <a:xfrm>
          <a:off x="371860" y="624857"/>
          <a:ext cx="867024" cy="86702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B0BD2C-4D98-4CC5-8560-F96D329F4060}">
      <dsp:nvSpPr>
        <dsp:cNvPr id="0" name=""/>
        <dsp:cNvSpPr/>
      </dsp:nvSpPr>
      <dsp:spPr>
        <a:xfrm>
          <a:off x="1873137" y="310934"/>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1066800">
            <a:lnSpc>
              <a:spcPct val="100000"/>
            </a:lnSpc>
            <a:spcBef>
              <a:spcPct val="0"/>
            </a:spcBef>
            <a:spcAft>
              <a:spcPct val="35000"/>
            </a:spcAft>
          </a:pPr>
          <a:r>
            <a:rPr lang="en-GB" sz="2400" kern="1200"/>
            <a:t>Use apps to engage pupils in meaningful tasks </a:t>
          </a:r>
          <a:endParaRPr lang="en-US" sz="2400" kern="1200"/>
        </a:p>
      </dsp:txBody>
      <dsp:txXfrm>
        <a:off x="1873137" y="310934"/>
        <a:ext cx="3523623" cy="1494870"/>
      </dsp:txXfrm>
    </dsp:sp>
    <dsp:sp modelId="{B4567D36-931D-4F6E-A6C7-CE009143BAB0}">
      <dsp:nvSpPr>
        <dsp:cNvPr id="0" name=""/>
        <dsp:cNvSpPr/>
      </dsp:nvSpPr>
      <dsp:spPr>
        <a:xfrm>
          <a:off x="6010725" y="310934"/>
          <a:ext cx="1494870" cy="149487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F3EC35-E41D-483E-947F-0149F98BDE8C}">
      <dsp:nvSpPr>
        <dsp:cNvPr id="0" name=""/>
        <dsp:cNvSpPr/>
      </dsp:nvSpPr>
      <dsp:spPr>
        <a:xfrm>
          <a:off x="6324648" y="624857"/>
          <a:ext cx="867024" cy="86702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1A4CD2-1CF7-4D7D-A6C0-61A3F00C6696}">
      <dsp:nvSpPr>
        <dsp:cNvPr id="0" name=""/>
        <dsp:cNvSpPr/>
      </dsp:nvSpPr>
      <dsp:spPr>
        <a:xfrm>
          <a:off x="7825925" y="310934"/>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1066800">
            <a:lnSpc>
              <a:spcPct val="100000"/>
            </a:lnSpc>
            <a:spcBef>
              <a:spcPct val="0"/>
            </a:spcBef>
            <a:spcAft>
              <a:spcPct val="35000"/>
            </a:spcAft>
          </a:pPr>
          <a:r>
            <a:rPr lang="en-GB" sz="2400" kern="1200"/>
            <a:t>Project based learning </a:t>
          </a:r>
          <a:endParaRPr lang="en-US" sz="2400" kern="1200"/>
        </a:p>
      </dsp:txBody>
      <dsp:txXfrm>
        <a:off x="7825925" y="310934"/>
        <a:ext cx="3523623" cy="1494870"/>
      </dsp:txXfrm>
    </dsp:sp>
    <dsp:sp modelId="{BC354256-3769-46E4-8900-8B85D80921A3}">
      <dsp:nvSpPr>
        <dsp:cNvPr id="0" name=""/>
        <dsp:cNvSpPr/>
      </dsp:nvSpPr>
      <dsp:spPr>
        <a:xfrm>
          <a:off x="57937" y="2545532"/>
          <a:ext cx="1494870" cy="149487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2F6D7-C2BF-4FA8-A852-6778E44DD5DA}">
      <dsp:nvSpPr>
        <dsp:cNvPr id="0" name=""/>
        <dsp:cNvSpPr/>
      </dsp:nvSpPr>
      <dsp:spPr>
        <a:xfrm>
          <a:off x="371860" y="2859455"/>
          <a:ext cx="867024" cy="86702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C19757-7893-410C-822C-D2EB061FA51E}">
      <dsp:nvSpPr>
        <dsp:cNvPr id="0" name=""/>
        <dsp:cNvSpPr/>
      </dsp:nvSpPr>
      <dsp:spPr>
        <a:xfrm>
          <a:off x="1873137" y="2545532"/>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1066800">
            <a:lnSpc>
              <a:spcPct val="100000"/>
            </a:lnSpc>
            <a:spcBef>
              <a:spcPct val="0"/>
            </a:spcBef>
            <a:spcAft>
              <a:spcPct val="35000"/>
            </a:spcAft>
          </a:pPr>
          <a:r>
            <a:rPr lang="en-GB" sz="2400" kern="1200"/>
            <a:t>Demonstrate what they know </a:t>
          </a:r>
          <a:endParaRPr lang="en-US" sz="2400" kern="1200"/>
        </a:p>
      </dsp:txBody>
      <dsp:txXfrm>
        <a:off x="1873137" y="2545532"/>
        <a:ext cx="3523623" cy="1494870"/>
      </dsp:txXfrm>
    </dsp:sp>
    <dsp:sp modelId="{42C77E75-7828-4B24-812E-8A926A3713EF}">
      <dsp:nvSpPr>
        <dsp:cNvPr id="0" name=""/>
        <dsp:cNvSpPr/>
      </dsp:nvSpPr>
      <dsp:spPr>
        <a:xfrm>
          <a:off x="6010725" y="2545532"/>
          <a:ext cx="1494870" cy="149487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15DA96-AA80-4D02-AE75-4C978675DFC4}">
      <dsp:nvSpPr>
        <dsp:cNvPr id="0" name=""/>
        <dsp:cNvSpPr/>
      </dsp:nvSpPr>
      <dsp:spPr>
        <a:xfrm>
          <a:off x="6324648" y="2859455"/>
          <a:ext cx="867024" cy="86702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67BFF4-2397-4591-B4B6-4C06E9C08C15}">
      <dsp:nvSpPr>
        <dsp:cNvPr id="0" name=""/>
        <dsp:cNvSpPr/>
      </dsp:nvSpPr>
      <dsp:spPr>
        <a:xfrm>
          <a:off x="7825925" y="2545532"/>
          <a:ext cx="3523623" cy="149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1066800">
            <a:lnSpc>
              <a:spcPct val="100000"/>
            </a:lnSpc>
            <a:spcBef>
              <a:spcPct val="0"/>
            </a:spcBef>
            <a:spcAft>
              <a:spcPct val="35000"/>
            </a:spcAft>
          </a:pPr>
          <a:r>
            <a:rPr lang="en-GB" sz="2400" kern="1200"/>
            <a:t>Passion project – self-directed learning  </a:t>
          </a:r>
          <a:endParaRPr lang="en-US" sz="2400" kern="1200"/>
        </a:p>
      </dsp:txBody>
      <dsp:txXfrm>
        <a:off x="7825925" y="2545532"/>
        <a:ext cx="3523623" cy="14948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D4DB0-6D07-42C4-B25C-A27ACC93D2C9}">
      <dsp:nvSpPr>
        <dsp:cNvPr id="0" name=""/>
        <dsp:cNvSpPr/>
      </dsp:nvSpPr>
      <dsp:spPr>
        <a:xfrm>
          <a:off x="1082105" y="878242"/>
          <a:ext cx="1485526" cy="14855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B43380-ABF4-4102-8130-6D699FADC02C}">
      <dsp:nvSpPr>
        <dsp:cNvPr id="0" name=""/>
        <dsp:cNvSpPr/>
      </dsp:nvSpPr>
      <dsp:spPr>
        <a:xfrm>
          <a:off x="174284" y="2753095"/>
          <a:ext cx="330116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111250">
            <a:lnSpc>
              <a:spcPct val="90000"/>
            </a:lnSpc>
            <a:spcBef>
              <a:spcPct val="0"/>
            </a:spcBef>
            <a:spcAft>
              <a:spcPct val="35000"/>
            </a:spcAft>
          </a:pPr>
          <a:r>
            <a:rPr lang="en-GB" sz="2500" kern="1200"/>
            <a:t>Padlet as an online bulletin board </a:t>
          </a:r>
          <a:endParaRPr lang="en-US" sz="2500" kern="1200"/>
        </a:p>
      </dsp:txBody>
      <dsp:txXfrm>
        <a:off x="174284" y="2753095"/>
        <a:ext cx="3301169" cy="720000"/>
      </dsp:txXfrm>
    </dsp:sp>
    <dsp:sp modelId="{AB913ED4-ACB6-4FEC-BD65-201DDBB295CE}">
      <dsp:nvSpPr>
        <dsp:cNvPr id="0" name=""/>
        <dsp:cNvSpPr/>
      </dsp:nvSpPr>
      <dsp:spPr>
        <a:xfrm>
          <a:off x="4960980" y="878242"/>
          <a:ext cx="1485526" cy="14855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306817-220B-4E83-ACA8-930CEEB499FB}">
      <dsp:nvSpPr>
        <dsp:cNvPr id="0" name=""/>
        <dsp:cNvSpPr/>
      </dsp:nvSpPr>
      <dsp:spPr>
        <a:xfrm>
          <a:off x="4053158" y="2753095"/>
          <a:ext cx="330116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111250">
            <a:lnSpc>
              <a:spcPct val="90000"/>
            </a:lnSpc>
            <a:spcBef>
              <a:spcPct val="0"/>
            </a:spcBef>
            <a:spcAft>
              <a:spcPct val="35000"/>
            </a:spcAft>
          </a:pPr>
          <a:r>
            <a:rPr lang="en-GB" sz="2500" kern="1200"/>
            <a:t>Flipgrid – respond to prompt via video</a:t>
          </a:r>
          <a:endParaRPr lang="en-US" sz="2500" kern="1200"/>
        </a:p>
      </dsp:txBody>
      <dsp:txXfrm>
        <a:off x="4053158" y="2753095"/>
        <a:ext cx="3301169" cy="720000"/>
      </dsp:txXfrm>
    </dsp:sp>
    <dsp:sp modelId="{4A963DBB-A228-4F9C-90A7-7CCE85DB71D4}">
      <dsp:nvSpPr>
        <dsp:cNvPr id="0" name=""/>
        <dsp:cNvSpPr/>
      </dsp:nvSpPr>
      <dsp:spPr>
        <a:xfrm>
          <a:off x="8839854" y="878242"/>
          <a:ext cx="1485526" cy="14855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966047-FF9A-4BBF-931A-E8019EC3AD9E}">
      <dsp:nvSpPr>
        <dsp:cNvPr id="0" name=""/>
        <dsp:cNvSpPr/>
      </dsp:nvSpPr>
      <dsp:spPr>
        <a:xfrm>
          <a:off x="7932033" y="2753095"/>
          <a:ext cx="330116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111250">
            <a:lnSpc>
              <a:spcPct val="90000"/>
            </a:lnSpc>
            <a:spcBef>
              <a:spcPct val="0"/>
            </a:spcBef>
            <a:spcAft>
              <a:spcPct val="35000"/>
            </a:spcAft>
          </a:pPr>
          <a:r>
            <a:rPr lang="en-GB" sz="2500" kern="1200"/>
            <a:t>Use of Learning Journals – videos and photos</a:t>
          </a:r>
          <a:endParaRPr lang="en-US" sz="2500" kern="1200"/>
        </a:p>
      </dsp:txBody>
      <dsp:txXfrm>
        <a:off x="7932033" y="2753095"/>
        <a:ext cx="3301169"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72E372-565D-4A2D-9AFE-555369B1675E}" type="datetimeFigureOut">
              <a:rPr lang="en-GB" smtClean="0"/>
              <a:t>03/02/2021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42DA19-27D7-4C35-9A52-E633046A1862}" type="slidenum">
              <a:rPr lang="en-GB" smtClean="0"/>
              <a:t>‹#›</a:t>
            </a:fld>
            <a:endParaRPr lang="en-GB"/>
          </a:p>
        </p:txBody>
      </p:sp>
    </p:spTree>
    <p:extLst>
      <p:ext uri="{BB962C8B-B14F-4D97-AF65-F5344CB8AC3E}">
        <p14:creationId xmlns:p14="http://schemas.microsoft.com/office/powerpoint/2010/main" val="367162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272E372-565D-4A2D-9AFE-555369B1675E}" type="datetimeFigureOut">
              <a:rPr lang="en-GB" smtClean="0"/>
              <a:t>03/02/2021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42DA19-27D7-4C35-9A52-E633046A1862}" type="slidenum">
              <a:rPr lang="en-GB" smtClean="0"/>
              <a:t>‹#›</a:t>
            </a:fld>
            <a:endParaRPr lang="en-GB"/>
          </a:p>
        </p:txBody>
      </p:sp>
    </p:spTree>
    <p:extLst>
      <p:ext uri="{BB962C8B-B14F-4D97-AF65-F5344CB8AC3E}">
        <p14:creationId xmlns:p14="http://schemas.microsoft.com/office/powerpoint/2010/main" val="2787933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2E372-565D-4A2D-9AFE-555369B1675E}" type="datetimeFigureOut">
              <a:rPr lang="en-GB" smtClean="0"/>
              <a:t>03/02/2021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42DA19-27D7-4C35-9A52-E633046A1862}" type="slidenum">
              <a:rPr lang="en-GB" smtClean="0"/>
              <a:t>‹#›</a:t>
            </a:fld>
            <a:endParaRPr lang="en-GB"/>
          </a:p>
        </p:txBody>
      </p:sp>
    </p:spTree>
    <p:extLst>
      <p:ext uri="{BB962C8B-B14F-4D97-AF65-F5344CB8AC3E}">
        <p14:creationId xmlns:p14="http://schemas.microsoft.com/office/powerpoint/2010/main" val="24159581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smtClean="0">
                <a:solidFill>
                  <a:srgbClr val="002060"/>
                </a:solidFill>
                <a:latin typeface="Helvetica" pitchFamily="2" charset="0"/>
                <a:cs typeface="Arial" panose="020B0604020202020204" pitchFamily="34" charset="0"/>
              </a:rPr>
              <a:t>Remote learning entitlements:</a:t>
            </a:r>
            <a:r>
              <a:rPr lang="en-GB" sz="1800" baseline="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education.gov.scot/improvement/covid-19-education-recovery/national-overviews/national-overview-of-practice-reports/" TargetMode="External"/><Relationship Id="rId5" Type="http://schemas.openxmlformats.org/officeDocument/2006/relationships/image" Target="../media/image2.jpeg"/><Relationship Id="rId4" Type="http://schemas.openxmlformats.org/officeDocument/2006/relationships/image" Target="cid:06018B3D-6EFC-43A3-B7D4-8C60B4C26D27@lan" TargetMode="Externa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hyperlink" Target="https://commons.wikimedia.org/wiki/File:Microsoft-teams.jpg" TargetMode="External"/><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3.xml"/><Relationship Id="rId7" Type="http://schemas.openxmlformats.org/officeDocument/2006/relationships/image" Target="../media/image8.jpe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ki/File:Microsoft-teams.jpg" TargetMode="External"/><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79788"/>
            <a:ext cx="6001811" cy="726598"/>
          </a:xfrm>
        </p:spPr>
        <p:txBody>
          <a:bodyPr/>
          <a:lstStyle/>
          <a:p>
            <a:r>
              <a:rPr lang="en-GB" dirty="0">
                <a:latin typeface="Arial" panose="020B0604020202020204" pitchFamily="34" charset="0"/>
                <a:cs typeface="Arial" panose="020B0604020202020204" pitchFamily="34" charset="0"/>
              </a:rPr>
              <a:t>Transition to remote learning has been smoother due to the school being well on the way to being a digital school</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Cramond</a:t>
            </a:r>
            <a:r>
              <a:rPr lang="en-GB" b="1" dirty="0" smtClean="0">
                <a:latin typeface="Arial" panose="020B0604020202020204" pitchFamily="34" charset="0"/>
                <a:cs typeface="Arial" panose="020B0604020202020204" pitchFamily="34" charset="0"/>
              </a:rPr>
              <a:t> Primary School, </a:t>
            </a:r>
            <a:r>
              <a:rPr lang="en-GB" dirty="0" smtClean="0">
                <a:latin typeface="Arial" panose="020B0604020202020204" pitchFamily="34" charset="0"/>
                <a:cs typeface="Arial" panose="020B0604020202020204" pitchFamily="34" charset="0"/>
              </a:rPr>
              <a:t>The City of Edinburgh Council </a:t>
            </a:r>
            <a:r>
              <a:rPr lang="en-US" dirty="0" smtClean="0"/>
              <a:t/>
            </a:r>
            <a:br>
              <a:rPr lang="en-US" dirty="0" smtClean="0"/>
            </a:br>
            <a:endParaRPr lang="en-US" dirty="0"/>
          </a:p>
        </p:txBody>
      </p:sp>
      <p:pic>
        <p:nvPicPr>
          <p:cNvPr id="5" name="Picture 4" descr="cid:06018B3D-6EFC-43A3-B7D4-8C60B4C26D27@lan"/>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977270" y="1379788"/>
            <a:ext cx="4831149" cy="4825953"/>
          </a:xfrm>
          <a:prstGeom prst="rect">
            <a:avLst/>
          </a:prstGeom>
          <a:noFill/>
          <a:ln>
            <a:noFill/>
          </a:ln>
        </p:spPr>
      </p:pic>
      <p:pic>
        <p:nvPicPr>
          <p:cNvPr id="6" name="Picture 5" descr="Education Scotland RGB (45mm)"/>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603" y="5672344"/>
            <a:ext cx="1619250" cy="647700"/>
          </a:xfrm>
          <a:prstGeom prst="rect">
            <a:avLst/>
          </a:prstGeom>
          <a:noFill/>
        </p:spPr>
      </p:pic>
      <p:sp>
        <p:nvSpPr>
          <p:cNvPr id="7" name="TextBox 6"/>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6"/>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898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D1A82-7BA1-4707-A2FC-28EB7264B16D}"/>
              </a:ext>
            </a:extLst>
          </p:cNvPr>
          <p:cNvSpPr>
            <a:spLocks noGrp="1"/>
          </p:cNvSpPr>
          <p:nvPr>
            <p:ph type="title"/>
          </p:nvPr>
        </p:nvSpPr>
        <p:spPr>
          <a:xfrm>
            <a:off x="594360" y="1209086"/>
            <a:ext cx="3876848" cy="4064925"/>
          </a:xfrm>
        </p:spPr>
        <p:txBody>
          <a:bodyPr anchor="ctr">
            <a:normAutofit/>
          </a:bodyPr>
          <a:lstStyle/>
          <a:p>
            <a:r>
              <a:rPr lang="en-GB" sz="5000"/>
              <a:t>Being Prepared for the Year Ahead </a:t>
            </a:r>
          </a:p>
        </p:txBody>
      </p:sp>
      <p:graphicFrame>
        <p:nvGraphicFramePr>
          <p:cNvPr id="5" name="Content Placeholder 2">
            <a:extLst>
              <a:ext uri="{FF2B5EF4-FFF2-40B4-BE49-F238E27FC236}">
                <a16:creationId xmlns:a16="http://schemas.microsoft.com/office/drawing/2014/main" id="{A582A72D-7718-4065-B453-0F22DAB7E991}"/>
              </a:ext>
            </a:extLst>
          </p:cNvPr>
          <p:cNvGraphicFramePr>
            <a:graphicFrameLocks noGrp="1"/>
          </p:cNvGraphicFramePr>
          <p:nvPr>
            <p:ph idx="1"/>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7634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1B3E7-5EAB-4DFC-88A7-CC0BB105D9E0}"/>
              </a:ext>
            </a:extLst>
          </p:cNvPr>
          <p:cNvSpPr>
            <a:spLocks noGrp="1"/>
          </p:cNvSpPr>
          <p:nvPr>
            <p:ph type="title"/>
          </p:nvPr>
        </p:nvSpPr>
        <p:spPr>
          <a:xfrm>
            <a:off x="838201" y="365125"/>
            <a:ext cx="5393360" cy="1325563"/>
          </a:xfrm>
        </p:spPr>
        <p:txBody>
          <a:bodyPr>
            <a:normAutofit/>
          </a:bodyPr>
          <a:lstStyle/>
          <a:p>
            <a:r>
              <a:rPr lang="en-GB" sz="2800">
                <a:ea typeface="+mj-lt"/>
                <a:cs typeface="+mj-lt"/>
              </a:rPr>
              <a:t>Setting up well organised (digital) </a:t>
            </a:r>
            <a:br>
              <a:rPr lang="en-GB" sz="2800">
                <a:ea typeface="+mj-lt"/>
                <a:cs typeface="+mj-lt"/>
              </a:rPr>
            </a:br>
            <a:r>
              <a:rPr lang="en-GB" sz="2800">
                <a:ea typeface="+mj-lt"/>
                <a:cs typeface="+mj-lt"/>
              </a:rPr>
              <a:t>classroom</a:t>
            </a:r>
            <a:endParaRPr lang="en-US" sz="2800">
              <a:cs typeface="Calibri Light" panose="020F0302020204030204"/>
            </a:endParaRPr>
          </a:p>
        </p:txBody>
      </p:sp>
      <p:sp>
        <p:nvSpPr>
          <p:cNvPr id="3" name="Content Placeholder 2">
            <a:extLst>
              <a:ext uri="{FF2B5EF4-FFF2-40B4-BE49-F238E27FC236}">
                <a16:creationId xmlns:a16="http://schemas.microsoft.com/office/drawing/2014/main" id="{C8DB3D21-6DF2-4917-BAE8-84C02ED4AFCD}"/>
              </a:ext>
            </a:extLst>
          </p:cNvPr>
          <p:cNvSpPr>
            <a:spLocks noGrp="1"/>
          </p:cNvSpPr>
          <p:nvPr>
            <p:ph idx="1"/>
          </p:nvPr>
        </p:nvSpPr>
        <p:spPr>
          <a:xfrm>
            <a:off x="838200" y="1825625"/>
            <a:ext cx="5393361" cy="4351338"/>
          </a:xfrm>
        </p:spPr>
        <p:txBody>
          <a:bodyPr vert="horz" lIns="91440" tIns="45720" rIns="91440" bIns="45720" rtlCol="0">
            <a:normAutofit/>
          </a:bodyPr>
          <a:lstStyle/>
          <a:p>
            <a:pPr marL="0" indent="0">
              <a:buNone/>
            </a:pPr>
            <a:r>
              <a:rPr lang="en-GB">
                <a:ea typeface="+mn-lt"/>
                <a:cs typeface="+mn-lt"/>
              </a:rPr>
              <a:t>Our Learning management system is Teams: an easy to navigate hub where pupils and parents go to find teaching plans, resources, and assignment. It is also the meeting ground where pupils can ask questions to be answered by teacher or peers (@mention)</a:t>
            </a:r>
            <a:endParaRPr lang="en-GB">
              <a:cs typeface="Calibri"/>
            </a:endParaRPr>
          </a:p>
          <a:p>
            <a:endParaRPr lang="en-GB">
              <a:cs typeface="Calibri"/>
            </a:endParaRPr>
          </a:p>
        </p:txBody>
      </p:sp>
      <p:pic>
        <p:nvPicPr>
          <p:cNvPr id="4" name="Picture 4" descr="A close up of a sign&#10;&#10;Description automatically generated">
            <a:extLst>
              <a:ext uri="{FF2B5EF4-FFF2-40B4-BE49-F238E27FC236}">
                <a16:creationId xmlns:a16="http://schemas.microsoft.com/office/drawing/2014/main" id="{8DEC22B0-1C07-4770-AC1A-267F3D54C137}"/>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7129" r="17372" b="1"/>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112702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FB8E7-78B5-4C1E-B746-DB13FBBF1E1F}"/>
              </a:ext>
            </a:extLst>
          </p:cNvPr>
          <p:cNvSpPr>
            <a:spLocks noGrp="1"/>
          </p:cNvSpPr>
          <p:nvPr>
            <p:ph type="title"/>
          </p:nvPr>
        </p:nvSpPr>
        <p:spPr>
          <a:xfrm>
            <a:off x="888630" y="4563895"/>
            <a:ext cx="5109005" cy="1777829"/>
          </a:xfrm>
        </p:spPr>
        <p:txBody>
          <a:bodyPr vert="horz" lIns="91440" tIns="45720" rIns="91440" bIns="45720" rtlCol="0">
            <a:normAutofit/>
          </a:bodyPr>
          <a:lstStyle/>
          <a:p>
            <a:pPr algn="r"/>
            <a:r>
              <a:rPr lang="en-US" sz="4000" dirty="0"/>
              <a:t>If we could turn back time... pre March 2020</a:t>
            </a:r>
            <a:endParaRPr lang="en-US" sz="4000" dirty="0">
              <a:cs typeface="Calibri Light"/>
            </a:endParaRPr>
          </a:p>
        </p:txBody>
      </p:sp>
      <p:pic>
        <p:nvPicPr>
          <p:cNvPr id="5" name="Picture 5" descr="Several hands raised and ready to answer a question">
            <a:extLst>
              <a:ext uri="{FF2B5EF4-FFF2-40B4-BE49-F238E27FC236}">
                <a16:creationId xmlns:a16="http://schemas.microsoft.com/office/drawing/2014/main" id="{D505998E-BB23-425E-87F0-54EFECADCA26}"/>
              </a:ext>
            </a:extLst>
          </p:cNvPr>
          <p:cNvPicPr>
            <a:picLocks noChangeAspect="1"/>
          </p:cNvPicPr>
          <p:nvPr/>
        </p:nvPicPr>
        <p:blipFill rotWithShape="1">
          <a:blip r:embed="rId2"/>
          <a:srcRect l="4897" r="2145" b="-3"/>
          <a:stretch/>
        </p:blipFill>
        <p:spPr>
          <a:xfrm>
            <a:off x="20" y="10"/>
            <a:ext cx="5997616" cy="4306823"/>
          </a:xfrm>
          <a:custGeom>
            <a:avLst/>
            <a:gdLst/>
            <a:ahLst/>
            <a:cxnLst/>
            <a:rect l="l" t="t" r="r" b="b"/>
            <a:pathLst>
              <a:path w="5997636" h="4306833">
                <a:moveTo>
                  <a:pt x="0" y="0"/>
                </a:moveTo>
                <a:lnTo>
                  <a:pt x="5997636" y="0"/>
                </a:lnTo>
                <a:lnTo>
                  <a:pt x="5997636" y="4302053"/>
                </a:lnTo>
                <a:lnTo>
                  <a:pt x="5313331" y="4306748"/>
                </a:lnTo>
                <a:cubicBezTo>
                  <a:pt x="3800480" y="4309129"/>
                  <a:pt x="2093145" y="4262282"/>
                  <a:pt x="400746" y="4118385"/>
                </a:cubicBezTo>
                <a:lnTo>
                  <a:pt x="0" y="4081409"/>
                </a:lnTo>
                <a:lnTo>
                  <a:pt x="0" y="2982070"/>
                </a:lnTo>
                <a:lnTo>
                  <a:pt x="0" y="2789945"/>
                </a:lnTo>
                <a:close/>
              </a:path>
            </a:pathLst>
          </a:custGeom>
        </p:spPr>
      </p:pic>
      <p:pic>
        <p:nvPicPr>
          <p:cNvPr id="4" name="Picture 4" descr="A blurry image of a bright light&#10;&#10;Description automatically generated">
            <a:extLst>
              <a:ext uri="{FF2B5EF4-FFF2-40B4-BE49-F238E27FC236}">
                <a16:creationId xmlns:a16="http://schemas.microsoft.com/office/drawing/2014/main" id="{0A8B3522-5756-4755-838D-EC213537120C}"/>
              </a:ext>
            </a:extLst>
          </p:cNvPr>
          <p:cNvPicPr>
            <a:picLocks noChangeAspect="1"/>
          </p:cNvPicPr>
          <p:nvPr/>
        </p:nvPicPr>
        <p:blipFill rotWithShape="1">
          <a:blip r:embed="rId3"/>
          <a:srcRect l="10796" r="10503" b="-1"/>
          <a:stretch/>
        </p:blipFill>
        <p:spPr>
          <a:xfrm>
            <a:off x="6176435" y="10"/>
            <a:ext cx="6015565" cy="4299555"/>
          </a:xfrm>
          <a:custGeom>
            <a:avLst/>
            <a:gdLst/>
            <a:ahLst/>
            <a:cxnLst/>
            <a:rect l="l" t="t" r="r" b="b"/>
            <a:pathLst>
              <a:path w="6015565" h="4299565">
                <a:moveTo>
                  <a:pt x="0" y="0"/>
                </a:moveTo>
                <a:lnTo>
                  <a:pt x="6015565" y="0"/>
                </a:lnTo>
                <a:lnTo>
                  <a:pt x="6015565" y="2789945"/>
                </a:lnTo>
                <a:lnTo>
                  <a:pt x="6015565" y="2982070"/>
                </a:lnTo>
                <a:lnTo>
                  <a:pt x="6015565" y="3957888"/>
                </a:lnTo>
                <a:lnTo>
                  <a:pt x="5937368" y="3966171"/>
                </a:lnTo>
                <a:cubicBezTo>
                  <a:pt x="3963073" y="4164120"/>
                  <a:pt x="2060717" y="4257123"/>
                  <a:pt x="577162" y="4289728"/>
                </a:cubicBezTo>
                <a:lnTo>
                  <a:pt x="0" y="4299565"/>
                </a:lnTo>
                <a:close/>
              </a:path>
            </a:pathLst>
          </a:custGeom>
        </p:spPr>
      </p:pic>
      <p:sp>
        <p:nvSpPr>
          <p:cNvPr id="21" name="Content Placeholder 20">
            <a:extLst>
              <a:ext uri="{FF2B5EF4-FFF2-40B4-BE49-F238E27FC236}">
                <a16:creationId xmlns:a16="http://schemas.microsoft.com/office/drawing/2014/main" id="{FC1F791C-79DE-4258-A8AE-02E81FF8EA4B}"/>
              </a:ext>
            </a:extLst>
          </p:cNvPr>
          <p:cNvSpPr>
            <a:spLocks noGrp="1"/>
          </p:cNvSpPr>
          <p:nvPr>
            <p:ph idx="1"/>
          </p:nvPr>
        </p:nvSpPr>
        <p:spPr>
          <a:xfrm>
            <a:off x="6191776" y="4571423"/>
            <a:ext cx="5208544" cy="1770300"/>
          </a:xfrm>
        </p:spPr>
        <p:txBody>
          <a:bodyPr anchor="ctr">
            <a:normAutofit/>
          </a:bodyPr>
          <a:lstStyle/>
          <a:p>
            <a:r>
              <a:rPr lang="en-US" sz="1800" dirty="0">
                <a:cs typeface="Calibri"/>
              </a:rPr>
              <a:t>What do you now miss that we took for granted then?</a:t>
            </a:r>
          </a:p>
          <a:p>
            <a:r>
              <a:rPr lang="en-US" sz="1800" dirty="0">
                <a:cs typeface="Calibri"/>
              </a:rPr>
              <a:t>What are our biggest worries in school now?</a:t>
            </a:r>
          </a:p>
        </p:txBody>
      </p:sp>
    </p:spTree>
    <p:extLst>
      <p:ext uri="{BB962C8B-B14F-4D97-AF65-F5344CB8AC3E}">
        <p14:creationId xmlns:p14="http://schemas.microsoft.com/office/powerpoint/2010/main" val="1597625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jellyfish, sitting, table, colorful&#10;&#10;Description automatically generated">
            <a:extLst>
              <a:ext uri="{FF2B5EF4-FFF2-40B4-BE49-F238E27FC236}">
                <a16:creationId xmlns:a16="http://schemas.microsoft.com/office/drawing/2014/main" id="{C593F75F-3D72-4800-B085-B7EC34FFD1A2}"/>
              </a:ext>
            </a:extLst>
          </p:cNvPr>
          <p:cNvPicPr>
            <a:picLocks noChangeAspect="1"/>
          </p:cNvPicPr>
          <p:nvPr/>
        </p:nvPicPr>
        <p:blipFill rotWithShape="1">
          <a:blip r:embed="rId2"/>
          <a:srcRect t="12511" b="12489"/>
          <a:stretch/>
        </p:blipFill>
        <p:spPr>
          <a:xfrm>
            <a:off x="-1" y="10"/>
            <a:ext cx="12192000" cy="6857990"/>
          </a:xfrm>
          <a:prstGeom prst="rect">
            <a:avLst/>
          </a:prstGeom>
        </p:spPr>
      </p:pic>
      <p:sp>
        <p:nvSpPr>
          <p:cNvPr id="2" name="Title 1">
            <a:extLst>
              <a:ext uri="{FF2B5EF4-FFF2-40B4-BE49-F238E27FC236}">
                <a16:creationId xmlns:a16="http://schemas.microsoft.com/office/drawing/2014/main" id="{DBAE62AA-56E0-4D94-9EE2-5A585DEADD39}"/>
              </a:ext>
            </a:extLst>
          </p:cNvPr>
          <p:cNvSpPr>
            <a:spLocks noGrp="1"/>
          </p:cNvSpPr>
          <p:nvPr>
            <p:ph type="title"/>
          </p:nvPr>
        </p:nvSpPr>
        <p:spPr>
          <a:xfrm>
            <a:off x="709448" y="1913950"/>
            <a:ext cx="4204137" cy="1342754"/>
          </a:xfrm>
        </p:spPr>
        <p:txBody>
          <a:bodyPr>
            <a:normAutofit/>
          </a:bodyPr>
          <a:lstStyle/>
          <a:p>
            <a:pPr algn="ctr"/>
            <a:r>
              <a:rPr lang="en-GB" sz="3300">
                <a:cs typeface="Calibri Light"/>
              </a:rPr>
              <a:t>Impact of COVID 19 on learning &amp; teaching</a:t>
            </a:r>
            <a:endParaRPr lang="en-GB" sz="3300"/>
          </a:p>
        </p:txBody>
      </p:sp>
      <p:sp>
        <p:nvSpPr>
          <p:cNvPr id="8" name="Content Placeholder 7">
            <a:extLst>
              <a:ext uri="{FF2B5EF4-FFF2-40B4-BE49-F238E27FC236}">
                <a16:creationId xmlns:a16="http://schemas.microsoft.com/office/drawing/2014/main" id="{872E2C3D-7EB6-40E7-B7DB-E9901280DA8F}"/>
              </a:ext>
            </a:extLst>
          </p:cNvPr>
          <p:cNvSpPr>
            <a:spLocks noGrp="1"/>
          </p:cNvSpPr>
          <p:nvPr>
            <p:ph idx="1"/>
          </p:nvPr>
        </p:nvSpPr>
        <p:spPr>
          <a:xfrm>
            <a:off x="525516" y="3417573"/>
            <a:ext cx="4593021" cy="2619839"/>
          </a:xfrm>
        </p:spPr>
        <p:txBody>
          <a:bodyPr vert="horz" lIns="91440" tIns="45720" rIns="91440" bIns="45720" rtlCol="0" anchor="ctr">
            <a:normAutofit lnSpcReduction="10000"/>
          </a:bodyPr>
          <a:lstStyle/>
          <a:p>
            <a:r>
              <a:rPr lang="en-US" sz="1800" dirty="0">
                <a:cs typeface="Calibri"/>
              </a:rPr>
              <a:t>NOT a temporary quick fix until we go back to normal – new normal developing daily.</a:t>
            </a:r>
          </a:p>
          <a:p>
            <a:r>
              <a:rPr lang="en-US" sz="1800" dirty="0">
                <a:cs typeface="Calibri"/>
              </a:rPr>
              <a:t>Can't control events around us – can control learning at Cramond &amp; your class. </a:t>
            </a:r>
          </a:p>
          <a:p>
            <a:r>
              <a:rPr lang="en-US" sz="1800" dirty="0">
                <a:cs typeface="Calibri"/>
              </a:rPr>
              <a:t>Seize the day – rip up the rule book – dare to do things differently. Don't look back!</a:t>
            </a:r>
          </a:p>
          <a:p>
            <a:r>
              <a:rPr lang="en-US" sz="1800" dirty="0" err="1">
                <a:cs typeface="Calibri"/>
              </a:rPr>
              <a:t>Jetison</a:t>
            </a:r>
            <a:r>
              <a:rPr lang="en-US" sz="1800" dirty="0">
                <a:cs typeface="Calibri"/>
              </a:rPr>
              <a:t> the excess baggage - do more of what matters - ditch the brain drains.</a:t>
            </a:r>
          </a:p>
          <a:p>
            <a:r>
              <a:rPr lang="en-US" sz="1800" dirty="0">
                <a:cs typeface="Calibri"/>
              </a:rPr>
              <a:t>Multipurpose tasks &amp; delegate to pupils </a:t>
            </a:r>
          </a:p>
        </p:txBody>
      </p:sp>
    </p:spTree>
    <p:extLst>
      <p:ext uri="{BB962C8B-B14F-4D97-AF65-F5344CB8AC3E}">
        <p14:creationId xmlns:p14="http://schemas.microsoft.com/office/powerpoint/2010/main" val="3702236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3DB73-52F2-47F9-812C-1F00992F634F}"/>
              </a:ext>
            </a:extLst>
          </p:cNvPr>
          <p:cNvSpPr>
            <a:spLocks noGrp="1"/>
          </p:cNvSpPr>
          <p:nvPr>
            <p:ph type="title"/>
          </p:nvPr>
        </p:nvSpPr>
        <p:spPr/>
        <p:txBody>
          <a:bodyPr/>
          <a:lstStyle/>
          <a:p>
            <a:r>
              <a:rPr lang="en-GB" dirty="0">
                <a:cs typeface="Calibri Light"/>
              </a:rPr>
              <a:t>Time</a:t>
            </a:r>
            <a:r>
              <a:rPr lang="en-GB" dirty="0">
                <a:ea typeface="+mj-lt"/>
                <a:cs typeface="+mj-lt"/>
              </a:rPr>
              <a:t> to rethink </a:t>
            </a:r>
            <a:r>
              <a:rPr lang="en-GB" b="1" dirty="0">
                <a:ea typeface="+mj-lt"/>
                <a:cs typeface="+mj-lt"/>
              </a:rPr>
              <a:t>education </a:t>
            </a:r>
            <a:r>
              <a:rPr lang="en-GB" dirty="0">
                <a:ea typeface="+mj-lt"/>
                <a:cs typeface="+mj-lt"/>
              </a:rPr>
              <a:t>in general - </a:t>
            </a:r>
            <a:br>
              <a:rPr lang="en-GB" dirty="0">
                <a:ea typeface="+mj-lt"/>
                <a:cs typeface="+mj-lt"/>
              </a:rPr>
            </a:br>
            <a:r>
              <a:rPr lang="en-GB" b="1" dirty="0">
                <a:ea typeface="+mj-lt"/>
                <a:cs typeface="+mj-lt"/>
              </a:rPr>
              <a:t>learning </a:t>
            </a:r>
            <a:r>
              <a:rPr lang="en-GB" dirty="0">
                <a:ea typeface="+mj-lt"/>
                <a:cs typeface="+mj-lt"/>
              </a:rPr>
              <a:t>in particular</a:t>
            </a:r>
            <a:r>
              <a:rPr lang="en-GB" dirty="0">
                <a:cs typeface="Calibri Light"/>
              </a:rPr>
              <a:t> </a:t>
            </a:r>
            <a:endParaRPr lang="en-GB" dirty="0"/>
          </a:p>
        </p:txBody>
      </p:sp>
      <p:sp>
        <p:nvSpPr>
          <p:cNvPr id="3" name="Content Placeholder 2">
            <a:extLst>
              <a:ext uri="{FF2B5EF4-FFF2-40B4-BE49-F238E27FC236}">
                <a16:creationId xmlns:a16="http://schemas.microsoft.com/office/drawing/2014/main" id="{D4F04990-8284-4AAC-B47D-F67DA12BA919}"/>
              </a:ext>
            </a:extLst>
          </p:cNvPr>
          <p:cNvSpPr>
            <a:spLocks noGrp="1"/>
          </p:cNvSpPr>
          <p:nvPr>
            <p:ph sz="half" idx="1"/>
          </p:nvPr>
        </p:nvSpPr>
        <p:spPr>
          <a:xfrm>
            <a:off x="838200" y="1963209"/>
            <a:ext cx="5181600" cy="4615921"/>
          </a:xfrm>
        </p:spPr>
        <p:txBody>
          <a:bodyPr vert="horz" lIns="91440" tIns="45720" rIns="91440" bIns="45720" rtlCol="0" anchor="t">
            <a:normAutofit fontScale="92500"/>
          </a:bodyPr>
          <a:lstStyle/>
          <a:p>
            <a:pPr marL="0" indent="0" algn="ctr">
              <a:buNone/>
            </a:pPr>
            <a:r>
              <a:rPr lang="en-GB" sz="2400" b="1" i="1" dirty="0">
                <a:cs typeface="Calibri"/>
              </a:rPr>
              <a:t>Things we thought we knew to be important  no longer are. </a:t>
            </a:r>
            <a:endParaRPr lang="en-US" b="1" i="1"/>
          </a:p>
          <a:p>
            <a:r>
              <a:rPr lang="en-GB" sz="2400" dirty="0">
                <a:cs typeface="Calibri"/>
              </a:rPr>
              <a:t>Dismantled traditional schooling but did not dismantle learning.</a:t>
            </a:r>
          </a:p>
          <a:p>
            <a:r>
              <a:rPr lang="en-GB" sz="2400" dirty="0">
                <a:cs typeface="Calibri"/>
              </a:rPr>
              <a:t>It has revealed the great digital divide and highlighted inequalities</a:t>
            </a:r>
          </a:p>
          <a:p>
            <a:r>
              <a:rPr lang="en-GB" sz="2400" dirty="0">
                <a:cs typeface="Calibri"/>
              </a:rPr>
              <a:t>School closures, lockdown and self-isolation shift learning from school to learning irrespective of PLACE or ADULT.</a:t>
            </a:r>
          </a:p>
          <a:p>
            <a:r>
              <a:rPr lang="en-GB" sz="2400" dirty="0">
                <a:cs typeface="Calibri"/>
              </a:rPr>
              <a:t>Hybrid model needed – not just to plug a learning gap until school or class reopens – REWIRING – education. </a:t>
            </a:r>
          </a:p>
        </p:txBody>
      </p:sp>
      <p:graphicFrame>
        <p:nvGraphicFramePr>
          <p:cNvPr id="5" name="Diagram 5">
            <a:extLst>
              <a:ext uri="{FF2B5EF4-FFF2-40B4-BE49-F238E27FC236}">
                <a16:creationId xmlns:a16="http://schemas.microsoft.com/office/drawing/2014/main" id="{FE94F38F-8B96-43B7-B4BD-1AF111C8E23A}"/>
              </a:ext>
            </a:extLst>
          </p:cNvPr>
          <p:cNvGraphicFramePr>
            <a:graphicFrameLocks noGrp="1"/>
          </p:cNvGraphicFramePr>
          <p:nvPr>
            <p:ph sz="half" idx="2"/>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97" name="Picture 397" descr="A picture containing table, small, toy, different&#10;&#10;Description automatically generated">
            <a:extLst>
              <a:ext uri="{FF2B5EF4-FFF2-40B4-BE49-F238E27FC236}">
                <a16:creationId xmlns:a16="http://schemas.microsoft.com/office/drawing/2014/main" id="{78DDF857-877C-4A59-888C-45A2A9A1A204}"/>
              </a:ext>
            </a:extLst>
          </p:cNvPr>
          <p:cNvPicPr>
            <a:picLocks noChangeAspect="1"/>
          </p:cNvPicPr>
          <p:nvPr/>
        </p:nvPicPr>
        <p:blipFill>
          <a:blip r:embed="rId7"/>
          <a:stretch>
            <a:fillRect/>
          </a:stretch>
        </p:blipFill>
        <p:spPr>
          <a:xfrm>
            <a:off x="9931399" y="188722"/>
            <a:ext cx="2044700" cy="2014389"/>
          </a:xfrm>
          <a:prstGeom prst="rect">
            <a:avLst/>
          </a:prstGeom>
        </p:spPr>
      </p:pic>
      <p:pic>
        <p:nvPicPr>
          <p:cNvPr id="407" name="Picture 407" descr="A close up of a logo&#10;&#10;Description automatically generated">
            <a:extLst>
              <a:ext uri="{FF2B5EF4-FFF2-40B4-BE49-F238E27FC236}">
                <a16:creationId xmlns:a16="http://schemas.microsoft.com/office/drawing/2014/main" id="{AE52CAB1-28C3-4D29-BE00-452FA174313D}"/>
              </a:ext>
            </a:extLst>
          </p:cNvPr>
          <p:cNvPicPr>
            <a:picLocks noChangeAspect="1"/>
          </p:cNvPicPr>
          <p:nvPr/>
        </p:nvPicPr>
        <p:blipFill>
          <a:blip r:embed="rId8"/>
          <a:stretch>
            <a:fillRect/>
          </a:stretch>
        </p:blipFill>
        <p:spPr>
          <a:xfrm>
            <a:off x="7973483" y="3227938"/>
            <a:ext cx="1568450" cy="1566291"/>
          </a:xfrm>
          <a:prstGeom prst="rect">
            <a:avLst/>
          </a:prstGeom>
        </p:spPr>
      </p:pic>
      <p:pic>
        <p:nvPicPr>
          <p:cNvPr id="408" name="Picture 408" descr="A picture containing drawing&#10;&#10;Description automatically generated">
            <a:extLst>
              <a:ext uri="{FF2B5EF4-FFF2-40B4-BE49-F238E27FC236}">
                <a16:creationId xmlns:a16="http://schemas.microsoft.com/office/drawing/2014/main" id="{E74988CE-5779-4977-8EF3-E53DF4D38F70}"/>
              </a:ext>
            </a:extLst>
          </p:cNvPr>
          <p:cNvPicPr>
            <a:picLocks noChangeAspect="1"/>
          </p:cNvPicPr>
          <p:nvPr/>
        </p:nvPicPr>
        <p:blipFill>
          <a:blip r:embed="rId9"/>
          <a:stretch>
            <a:fillRect/>
          </a:stretch>
        </p:blipFill>
        <p:spPr>
          <a:xfrm>
            <a:off x="10241491" y="4799542"/>
            <a:ext cx="1689100" cy="1778000"/>
          </a:xfrm>
          <a:prstGeom prst="rect">
            <a:avLst/>
          </a:prstGeom>
        </p:spPr>
      </p:pic>
    </p:spTree>
    <p:extLst>
      <p:ext uri="{BB962C8B-B14F-4D97-AF65-F5344CB8AC3E}">
        <p14:creationId xmlns:p14="http://schemas.microsoft.com/office/powerpoint/2010/main" val="585846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1C335-BC11-4751-9653-A95A4D81635D}"/>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3800">
                <a:solidFill>
                  <a:srgbClr val="FFFFFF"/>
                </a:solidFill>
              </a:rPr>
              <a:t>Teaching differently is now a necessity not an option. </a:t>
            </a:r>
          </a:p>
        </p:txBody>
      </p:sp>
      <p:pic>
        <p:nvPicPr>
          <p:cNvPr id="7" name="Picture 7" descr="A close up of a sign&#10;&#10;Description automatically generated">
            <a:extLst>
              <a:ext uri="{FF2B5EF4-FFF2-40B4-BE49-F238E27FC236}">
                <a16:creationId xmlns:a16="http://schemas.microsoft.com/office/drawing/2014/main" id="{33F6F25C-2A7F-4A78-B3D5-D8ADC276423E}"/>
              </a:ext>
            </a:extLst>
          </p:cNvPr>
          <p:cNvPicPr>
            <a:picLocks noChangeAspect="1"/>
          </p:cNvPicPr>
          <p:nvPr/>
        </p:nvPicPr>
        <p:blipFill>
          <a:blip r:embed="rId2"/>
          <a:stretch>
            <a:fillRect/>
          </a:stretch>
        </p:blipFill>
        <p:spPr>
          <a:xfrm>
            <a:off x="320040" y="1248893"/>
            <a:ext cx="3425609" cy="2115313"/>
          </a:xfrm>
          <a:prstGeom prst="rect">
            <a:avLst/>
          </a:prstGeom>
        </p:spPr>
      </p:pic>
      <p:pic>
        <p:nvPicPr>
          <p:cNvPr id="6" name="Picture 6" descr="A picture containing photo, sitting, pair, person&#10;&#10;Description automatically generated">
            <a:extLst>
              <a:ext uri="{FF2B5EF4-FFF2-40B4-BE49-F238E27FC236}">
                <a16:creationId xmlns:a16="http://schemas.microsoft.com/office/drawing/2014/main" id="{091C9C4C-3A8E-4297-B940-9999045C1509}"/>
              </a:ext>
            </a:extLst>
          </p:cNvPr>
          <p:cNvPicPr>
            <a:picLocks noGrp="1" noChangeAspect="1"/>
          </p:cNvPicPr>
          <p:nvPr>
            <p:ph sz="half" idx="2"/>
          </p:nvPr>
        </p:nvPicPr>
        <p:blipFill rotWithShape="1">
          <a:blip r:embed="rId3"/>
          <a:srcRect l="13079" r="13284" b="-2"/>
          <a:stretch/>
        </p:blipFill>
        <p:spPr>
          <a:xfrm>
            <a:off x="4385729" y="1035993"/>
            <a:ext cx="3433324" cy="2541112"/>
          </a:xfrm>
          <a:prstGeom prst="rect">
            <a:avLst/>
          </a:prstGeom>
        </p:spPr>
      </p:pic>
      <p:pic>
        <p:nvPicPr>
          <p:cNvPr id="5" name="Picture 5" descr="A close up of a sign&#10;&#10;Description automatically generated">
            <a:extLst>
              <a:ext uri="{FF2B5EF4-FFF2-40B4-BE49-F238E27FC236}">
                <a16:creationId xmlns:a16="http://schemas.microsoft.com/office/drawing/2014/main" id="{4DE64BF5-D46F-4C64-9EF3-75FF102D29D8}"/>
              </a:ext>
            </a:extLst>
          </p:cNvPr>
          <p:cNvPicPr>
            <a:picLocks noGrp="1" noChangeAspect="1"/>
          </p:cNvPicPr>
          <p:nvPr>
            <p:ph sz="half" idx="1"/>
          </p:nvPr>
        </p:nvPicPr>
        <p:blipFill rotWithShape="1">
          <a:blip r:embed="rId4"/>
          <a:srcRect t="7600" r="1" b="18401"/>
          <a:stretch/>
        </p:blipFill>
        <p:spPr>
          <a:xfrm>
            <a:off x="8449725" y="1062019"/>
            <a:ext cx="3423916" cy="2533689"/>
          </a:xfrm>
          <a:prstGeom prst="rect">
            <a:avLst/>
          </a:prstGeom>
        </p:spPr>
      </p:pic>
    </p:spTree>
    <p:extLst>
      <p:ext uri="{BB962C8B-B14F-4D97-AF65-F5344CB8AC3E}">
        <p14:creationId xmlns:p14="http://schemas.microsoft.com/office/powerpoint/2010/main" val="3624479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a logo&#10;&#10;Description automatically generated">
            <a:extLst>
              <a:ext uri="{FF2B5EF4-FFF2-40B4-BE49-F238E27FC236}">
                <a16:creationId xmlns:a16="http://schemas.microsoft.com/office/drawing/2014/main" id="{8F1DEFC5-3B93-48C2-88FE-D4DB891AD57A}"/>
              </a:ext>
            </a:extLst>
          </p:cNvPr>
          <p:cNvPicPr>
            <a:picLocks noChangeAspect="1"/>
          </p:cNvPicPr>
          <p:nvPr/>
        </p:nvPicPr>
        <p:blipFill rotWithShape="1">
          <a:blip r:embed="rId2"/>
          <a:srcRect l="13678" r="17131" b="1"/>
          <a:stretch/>
        </p:blipFill>
        <p:spPr>
          <a:xfrm>
            <a:off x="321733" y="321733"/>
            <a:ext cx="11548534" cy="6214534"/>
          </a:xfrm>
          <a:prstGeom prst="rect">
            <a:avLst/>
          </a:prstGeom>
        </p:spPr>
      </p:pic>
    </p:spTree>
    <p:extLst>
      <p:ext uri="{BB962C8B-B14F-4D97-AF65-F5344CB8AC3E}">
        <p14:creationId xmlns:p14="http://schemas.microsoft.com/office/powerpoint/2010/main" val="2272216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F9863-48CB-4A91-BD8F-DAC7BD7744CC}"/>
              </a:ext>
            </a:extLst>
          </p:cNvPr>
          <p:cNvSpPr>
            <a:spLocks noGrp="1"/>
          </p:cNvSpPr>
          <p:nvPr>
            <p:ph type="ctrTitle"/>
          </p:nvPr>
        </p:nvSpPr>
        <p:spPr>
          <a:xfrm>
            <a:off x="4038600" y="1939159"/>
            <a:ext cx="7644627" cy="2751086"/>
          </a:xfrm>
        </p:spPr>
        <p:txBody>
          <a:bodyPr>
            <a:normAutofit/>
          </a:bodyPr>
          <a:lstStyle/>
          <a:p>
            <a:pPr algn="r"/>
            <a:r>
              <a:rPr lang="en-GB" sz="4700"/>
              <a:t>Cramond</a:t>
            </a:r>
            <a:br>
              <a:rPr lang="en-GB" sz="4700"/>
            </a:br>
            <a:r>
              <a:rPr lang="en-GB" sz="4700"/>
              <a:t> Big Thinkers</a:t>
            </a:r>
            <a:br>
              <a:rPr lang="en-GB" sz="4700"/>
            </a:br>
            <a:r>
              <a:rPr lang="en-GB" sz="4700"/>
              <a:t>&amp;</a:t>
            </a:r>
            <a:br>
              <a:rPr lang="en-GB" sz="4700"/>
            </a:br>
            <a:r>
              <a:rPr lang="en-GB" sz="4700"/>
              <a:t>Effective Learners</a:t>
            </a:r>
            <a:endParaRPr lang="en-GB" sz="4700">
              <a:cs typeface="Calibri Light" panose="020F0302020204030204"/>
            </a:endParaRPr>
          </a:p>
        </p:txBody>
      </p:sp>
      <p:sp>
        <p:nvSpPr>
          <p:cNvPr id="3" name="Subtitle 2">
            <a:extLst>
              <a:ext uri="{FF2B5EF4-FFF2-40B4-BE49-F238E27FC236}">
                <a16:creationId xmlns:a16="http://schemas.microsoft.com/office/drawing/2014/main" id="{AE1F6304-70CE-4AAB-9A59-6302C13CA066}"/>
              </a:ext>
            </a:extLst>
          </p:cNvPr>
          <p:cNvSpPr>
            <a:spLocks noGrp="1"/>
          </p:cNvSpPr>
          <p:nvPr>
            <p:ph type="subTitle" idx="1"/>
          </p:nvPr>
        </p:nvSpPr>
        <p:spPr>
          <a:xfrm>
            <a:off x="4038600" y="4782320"/>
            <a:ext cx="7644627" cy="1329443"/>
          </a:xfrm>
        </p:spPr>
        <p:txBody>
          <a:bodyPr>
            <a:normAutofit/>
          </a:bodyPr>
          <a:lstStyle/>
          <a:p>
            <a:pPr algn="r"/>
            <a:r>
              <a:rPr lang="en-GB"/>
              <a:t>Friday 28</a:t>
            </a:r>
            <a:r>
              <a:rPr lang="en-GB" baseline="30000"/>
              <a:t>th</a:t>
            </a:r>
            <a:r>
              <a:rPr lang="en-GB"/>
              <a:t> September </a:t>
            </a:r>
          </a:p>
        </p:txBody>
      </p:sp>
    </p:spTree>
    <p:extLst>
      <p:ext uri="{BB962C8B-B14F-4D97-AF65-F5344CB8AC3E}">
        <p14:creationId xmlns:p14="http://schemas.microsoft.com/office/powerpoint/2010/main" val="1791635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D1A82-7BA1-4707-A2FC-28EB7264B16D}"/>
              </a:ext>
            </a:extLst>
          </p:cNvPr>
          <p:cNvSpPr>
            <a:spLocks noGrp="1"/>
          </p:cNvSpPr>
          <p:nvPr>
            <p:ph type="title"/>
          </p:nvPr>
        </p:nvSpPr>
        <p:spPr>
          <a:xfrm>
            <a:off x="594360" y="1209086"/>
            <a:ext cx="3876848" cy="4064925"/>
          </a:xfrm>
        </p:spPr>
        <p:txBody>
          <a:bodyPr anchor="ctr">
            <a:normAutofit/>
          </a:bodyPr>
          <a:lstStyle/>
          <a:p>
            <a:r>
              <a:rPr lang="en-GB" sz="5000"/>
              <a:t>Being Prepared for the Year Ahead </a:t>
            </a:r>
          </a:p>
        </p:txBody>
      </p:sp>
      <p:graphicFrame>
        <p:nvGraphicFramePr>
          <p:cNvPr id="5" name="Content Placeholder 2">
            <a:extLst>
              <a:ext uri="{FF2B5EF4-FFF2-40B4-BE49-F238E27FC236}">
                <a16:creationId xmlns:a16="http://schemas.microsoft.com/office/drawing/2014/main" id="{A582A72D-7718-4065-B453-0F22DAB7E991}"/>
              </a:ext>
            </a:extLst>
          </p:cNvPr>
          <p:cNvGraphicFramePr>
            <a:graphicFrameLocks noGrp="1"/>
          </p:cNvGraphicFramePr>
          <p:nvPr>
            <p:ph idx="1"/>
            <p:extLst/>
          </p:nvPr>
        </p:nvGraphicFramePr>
        <p:xfrm>
          <a:off x="5614416" y="457200"/>
          <a:ext cx="6117336" cy="5696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9595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1B3E7-5EAB-4DFC-88A7-CC0BB105D9E0}"/>
              </a:ext>
            </a:extLst>
          </p:cNvPr>
          <p:cNvSpPr>
            <a:spLocks noGrp="1"/>
          </p:cNvSpPr>
          <p:nvPr>
            <p:ph type="title"/>
          </p:nvPr>
        </p:nvSpPr>
        <p:spPr>
          <a:xfrm>
            <a:off x="838201" y="365125"/>
            <a:ext cx="5393360" cy="1325563"/>
          </a:xfrm>
        </p:spPr>
        <p:txBody>
          <a:bodyPr>
            <a:normAutofit/>
          </a:bodyPr>
          <a:lstStyle/>
          <a:p>
            <a:r>
              <a:rPr lang="en-GB" sz="2800">
                <a:ea typeface="+mj-lt"/>
                <a:cs typeface="+mj-lt"/>
              </a:rPr>
              <a:t>Setting up well organised (digital) </a:t>
            </a:r>
            <a:br>
              <a:rPr lang="en-GB" sz="2800">
                <a:ea typeface="+mj-lt"/>
                <a:cs typeface="+mj-lt"/>
              </a:rPr>
            </a:br>
            <a:r>
              <a:rPr lang="en-GB" sz="2800">
                <a:ea typeface="+mj-lt"/>
                <a:cs typeface="+mj-lt"/>
              </a:rPr>
              <a:t>classroom</a:t>
            </a:r>
            <a:endParaRPr lang="en-US" sz="2800">
              <a:cs typeface="Calibri Light" panose="020F0302020204030204"/>
            </a:endParaRPr>
          </a:p>
        </p:txBody>
      </p:sp>
      <p:sp>
        <p:nvSpPr>
          <p:cNvPr id="3" name="Content Placeholder 2">
            <a:extLst>
              <a:ext uri="{FF2B5EF4-FFF2-40B4-BE49-F238E27FC236}">
                <a16:creationId xmlns:a16="http://schemas.microsoft.com/office/drawing/2014/main" id="{C8DB3D21-6DF2-4917-BAE8-84C02ED4AFCD}"/>
              </a:ext>
            </a:extLst>
          </p:cNvPr>
          <p:cNvSpPr>
            <a:spLocks noGrp="1"/>
          </p:cNvSpPr>
          <p:nvPr>
            <p:ph idx="1"/>
          </p:nvPr>
        </p:nvSpPr>
        <p:spPr>
          <a:xfrm>
            <a:off x="838200" y="1825625"/>
            <a:ext cx="5393361" cy="4351338"/>
          </a:xfrm>
        </p:spPr>
        <p:txBody>
          <a:bodyPr vert="horz" lIns="91440" tIns="45720" rIns="91440" bIns="45720" rtlCol="0">
            <a:normAutofit/>
          </a:bodyPr>
          <a:lstStyle/>
          <a:p>
            <a:pPr marL="0" indent="0">
              <a:buNone/>
            </a:pPr>
            <a:r>
              <a:rPr lang="en-GB">
                <a:ea typeface="+mn-lt"/>
                <a:cs typeface="+mn-lt"/>
              </a:rPr>
              <a:t>Our Learning management system is Teams: an easy to navigate hub where pupils and parents go to find teaching plans, resources, and assignment. It is also the meeting ground where pupils can ask questions to be answered by teacher or peers (@mention)</a:t>
            </a:r>
            <a:endParaRPr lang="en-GB">
              <a:cs typeface="Calibri"/>
            </a:endParaRPr>
          </a:p>
          <a:p>
            <a:endParaRPr lang="en-GB">
              <a:cs typeface="Calibri"/>
            </a:endParaRPr>
          </a:p>
        </p:txBody>
      </p:sp>
      <p:pic>
        <p:nvPicPr>
          <p:cNvPr id="4" name="Picture 4" descr="A close up of a sign&#10;&#10;Description automatically generated">
            <a:extLst>
              <a:ext uri="{FF2B5EF4-FFF2-40B4-BE49-F238E27FC236}">
                <a16:creationId xmlns:a16="http://schemas.microsoft.com/office/drawing/2014/main" id="{8DEC22B0-1C07-4770-AC1A-267F3D54C137}"/>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7129" r="17372" b="1"/>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039494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Cramond</a:t>
            </a:r>
            <a:r>
              <a:rPr lang="en-GB" dirty="0" smtClean="0">
                <a:solidFill>
                  <a:srgbClr val="002060"/>
                </a:solidFill>
                <a:latin typeface="Arial" panose="020B0604020202020204" pitchFamily="34" charset="0"/>
                <a:cs typeface="Arial" panose="020B0604020202020204" pitchFamily="34" charset="0"/>
              </a:rPr>
              <a:t> </a:t>
            </a:r>
            <a:r>
              <a:rPr lang="en-GB" dirty="0">
                <a:solidFill>
                  <a:srgbClr val="002060"/>
                </a:solidFill>
                <a:latin typeface="Arial" panose="020B0604020202020204" pitchFamily="34" charset="0"/>
                <a:cs typeface="Arial" panose="020B0604020202020204" pitchFamily="34" charset="0"/>
              </a:rPr>
              <a:t>Primary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578603" y="1937289"/>
            <a:ext cx="11531521" cy="4524315"/>
          </a:xfrm>
          <a:prstGeom prst="rect">
            <a:avLst/>
          </a:prstGeom>
          <a:noFill/>
        </p:spPr>
        <p:txBody>
          <a:bodyPr wrap="square" numCol="2" spcCol="540000" rtlCol="0">
            <a:spAutoFit/>
          </a:bodyPr>
          <a:lstStyle/>
          <a:p>
            <a:pPr lvl="0"/>
            <a:r>
              <a:rPr lang="en-GB" dirty="0">
                <a:latin typeface="Arial" panose="020B0604020202020204" pitchFamily="34" charset="0"/>
                <a:cs typeface="Arial" panose="020B0604020202020204" pitchFamily="34" charset="0"/>
              </a:rPr>
              <a:t>In the remote learning discussion with </a:t>
            </a:r>
            <a:r>
              <a:rPr lang="en-GB" dirty="0" err="1" smtClean="0">
                <a:latin typeface="Arial" panose="020B0604020202020204" pitchFamily="34" charset="0"/>
                <a:cs typeface="Arial" panose="020B0604020202020204" pitchFamily="34" charset="0"/>
              </a:rPr>
              <a:t>Cramond</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Primary School, HM Inspectors noted that: </a:t>
            </a:r>
            <a:endParaRPr lang="en-GB" dirty="0" smtClean="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n-GB" dirty="0" smtClean="0">
                <a:latin typeface="Arial" panose="020B0604020202020204" pitchFamily="34" charset="0"/>
                <a:cs typeface="Arial" panose="020B0604020202020204" pitchFamily="34" charset="0"/>
              </a:rPr>
              <a:t>Since </a:t>
            </a:r>
            <a:r>
              <a:rPr lang="en-GB" dirty="0">
                <a:latin typeface="Arial" panose="020B0604020202020204" pitchFamily="34" charset="0"/>
                <a:cs typeface="Arial" panose="020B0604020202020204" pitchFamily="34" charset="0"/>
              </a:rPr>
              <a:t>March 2020, the headteacher and staff have continued to review and adapt the remote learning offer. Professional learning sessions and materials provided by the local authority and by the headteacher have supported staff to become more confident and skilled in using digital technology.</a:t>
            </a:r>
          </a:p>
          <a:p>
            <a:pPr lvl="0" algn="just"/>
            <a:endParaRPr lang="en-GB" dirty="0" smtClean="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n-GB" dirty="0" smtClean="0">
                <a:latin typeface="Arial" panose="020B0604020202020204" pitchFamily="34" charset="0"/>
                <a:cs typeface="Arial" panose="020B0604020202020204" pitchFamily="34" charset="0"/>
              </a:rPr>
              <a:t>Staff ensure a strong focus on literacy, numeracy and health and wellbeing. In addition, they ensure children access other areas of the curriculum through topic work, weekly outdoor challenges and live art lessons. Learning activities reflect the principles of curriculum design.</a:t>
            </a:r>
          </a:p>
          <a:p>
            <a:pPr algn="just"/>
            <a:r>
              <a:rPr lang="en-GB" dirty="0">
                <a:latin typeface="Arial" panose="020B0604020202020204" pitchFamily="34" charset="0"/>
                <a:cs typeface="Arial" panose="020B0604020202020204" pitchFamily="34" charset="0"/>
              </a:rPr>
              <a:t> </a:t>
            </a:r>
          </a:p>
          <a:p>
            <a:pPr marL="285750" lvl="0" indent="-285750" algn="just">
              <a:buFont typeface="Arial" panose="020B0604020202020204" pitchFamily="34" charset="0"/>
              <a:buChar char="•"/>
            </a:pPr>
            <a:r>
              <a:rPr lang="en-GB" dirty="0">
                <a:latin typeface="Arial" panose="020B0604020202020204" pitchFamily="34" charset="0"/>
                <a:cs typeface="Arial" panose="020B0604020202020204" pitchFamily="34" charset="0"/>
              </a:rPr>
              <a:t>Staff provide a range of ways to support learning such as paper-based activities, live and recorded lessons. They use various online channels to support remote learning such as online learning journals and Microsoft Teams. </a:t>
            </a:r>
          </a:p>
          <a:p>
            <a:pPr algn="just"/>
            <a:r>
              <a:rPr lang="en-GB" dirty="0">
                <a:latin typeface="Arial" panose="020B0604020202020204" pitchFamily="34" charset="0"/>
                <a:cs typeface="Arial" panose="020B0604020202020204" pitchFamily="34" charset="0"/>
              </a:rPr>
              <a:t> </a:t>
            </a:r>
          </a:p>
          <a:p>
            <a:pPr marL="285750" lvl="0" indent="-285750" algn="just">
              <a:buFont typeface="Arial" panose="020B0604020202020204" pitchFamily="34" charset="0"/>
              <a:buChar char="•"/>
            </a:pPr>
            <a:r>
              <a:rPr lang="en-GB" dirty="0">
                <a:latin typeface="Arial" panose="020B0604020202020204" pitchFamily="34" charset="0"/>
                <a:cs typeface="Arial" panose="020B0604020202020204" pitchFamily="34" charset="0"/>
              </a:rPr>
              <a:t>Children upload their work and share their achievements through the various channels. This includes the use of breakout rooms for groups of children to share their learning and experiences with each other.  </a:t>
            </a:r>
          </a:p>
          <a:p>
            <a:pPr algn="just"/>
            <a:r>
              <a:rPr lang="en-GB" dirty="0">
                <a:latin typeface="Arial" panose="020B0604020202020204" pitchFamily="34" charset="0"/>
                <a:cs typeface="Arial" panose="020B0604020202020204" pitchFamily="34" charset="0"/>
              </a:rPr>
              <a:t> </a:t>
            </a:r>
          </a:p>
          <a:p>
            <a:endParaRPr lang="en-US" dirty="0"/>
          </a:p>
        </p:txBody>
      </p:sp>
      <p:sp>
        <p:nvSpPr>
          <p:cNvPr id="5" name="TextBox 4"/>
          <p:cNvSpPr txBox="1"/>
          <p:nvPr/>
        </p:nvSpPr>
        <p:spPr>
          <a:xfrm>
            <a:off x="9029700" y="5415751"/>
            <a:ext cx="3073321" cy="954107"/>
          </a:xfrm>
          <a:prstGeom prst="rect">
            <a:avLst/>
          </a:prstGeom>
          <a:noFill/>
          <a:ln>
            <a:solidFill>
              <a:srgbClr val="002060"/>
            </a:solidFill>
          </a:ln>
        </p:spPr>
        <p:txBody>
          <a:bodyPr wrap="square" rtlCol="0">
            <a:spAutoFit/>
          </a:bodyPr>
          <a:lstStyle/>
          <a:p>
            <a:pPr algn="just"/>
            <a:r>
              <a:rPr lang="en-GB" sz="1400" dirty="0" smtClean="0">
                <a:latin typeface="Arial" panose="020B0604020202020204" pitchFamily="34" charset="0"/>
                <a:cs typeface="Arial" panose="020B0604020202020204" pitchFamily="34" charset="0"/>
              </a:rPr>
              <a:t>The following slides are created by </a:t>
            </a:r>
            <a:r>
              <a:rPr lang="en-GB" sz="1400" dirty="0" err="1" smtClean="0">
                <a:latin typeface="Arial" panose="020B0604020202020204" pitchFamily="34" charset="0"/>
                <a:cs typeface="Arial" panose="020B0604020202020204" pitchFamily="34" charset="0"/>
              </a:rPr>
              <a:t>Cramond</a:t>
            </a:r>
            <a:r>
              <a:rPr lang="en-GB" sz="1400" dirty="0" smtClean="0">
                <a:latin typeface="Arial" panose="020B0604020202020204" pitchFamily="34" charset="0"/>
                <a:cs typeface="Arial" panose="020B0604020202020204" pitchFamily="34" charset="0"/>
              </a:rPr>
              <a:t> Primary School – they illustrate the school’s approach – </a:t>
            </a:r>
            <a:r>
              <a:rPr lang="en-GB" sz="1400" dirty="0" err="1" smtClean="0">
                <a:latin typeface="Arial" panose="020B0604020202020204" pitchFamily="34" charset="0"/>
                <a:cs typeface="Arial" panose="020B0604020202020204" pitchFamily="34" charset="0"/>
              </a:rPr>
              <a:t>Cramond</a:t>
            </a:r>
            <a:r>
              <a:rPr lang="en-GB" sz="1400" dirty="0" smtClean="0">
                <a:latin typeface="Arial" panose="020B0604020202020204" pitchFamily="34" charset="0"/>
                <a:cs typeface="Arial" panose="020B0604020202020204" pitchFamily="34" charset="0"/>
              </a:rPr>
              <a:t> Learns Anywhere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BFBD8-0D36-4669-940B-6464EF76CA98}"/>
              </a:ext>
            </a:extLst>
          </p:cNvPr>
          <p:cNvSpPr>
            <a:spLocks noGrp="1"/>
          </p:cNvSpPr>
          <p:nvPr>
            <p:ph type="title"/>
          </p:nvPr>
        </p:nvSpPr>
        <p:spPr>
          <a:xfrm>
            <a:off x="841248" y="256032"/>
            <a:ext cx="10506456" cy="1014984"/>
          </a:xfrm>
        </p:spPr>
        <p:txBody>
          <a:bodyPr anchor="b">
            <a:normAutofit/>
          </a:bodyPr>
          <a:lstStyle/>
          <a:p>
            <a:r>
              <a:rPr lang="en-GB">
                <a:ea typeface="+mj-lt"/>
                <a:cs typeface="+mj-lt"/>
              </a:rPr>
              <a:t>Video conferencing – virtual meeting</a:t>
            </a:r>
            <a:endParaRPr lang="en-US"/>
          </a:p>
        </p:txBody>
      </p:sp>
      <p:graphicFrame>
        <p:nvGraphicFramePr>
          <p:cNvPr id="5" name="Content Placeholder 2">
            <a:extLst>
              <a:ext uri="{FF2B5EF4-FFF2-40B4-BE49-F238E27FC236}">
                <a16:creationId xmlns:a16="http://schemas.microsoft.com/office/drawing/2014/main" id="{53D6E17D-EC85-4F50-8C13-84233FE932C8}"/>
              </a:ext>
            </a:extLst>
          </p:cNvPr>
          <p:cNvGraphicFramePr>
            <a:graphicFrameLocks noGrp="1"/>
          </p:cNvGraphicFramePr>
          <p:nvPr>
            <p:ph idx="1"/>
          </p:nvPr>
        </p:nvGraphicFramePr>
        <p:xfrm>
          <a:off x="838200" y="1926266"/>
          <a:ext cx="10491410" cy="4780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343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7F8D3-618B-4C54-BBD2-999D24B4311A}"/>
              </a:ext>
            </a:extLst>
          </p:cNvPr>
          <p:cNvSpPr>
            <a:spLocks noGrp="1"/>
          </p:cNvSpPr>
          <p:nvPr>
            <p:ph type="title"/>
          </p:nvPr>
        </p:nvSpPr>
        <p:spPr>
          <a:xfrm>
            <a:off x="1115568" y="509521"/>
            <a:ext cx="10232136" cy="1014984"/>
          </a:xfrm>
        </p:spPr>
        <p:txBody>
          <a:bodyPr>
            <a:normAutofit/>
          </a:bodyPr>
          <a:lstStyle/>
          <a:p>
            <a:r>
              <a:rPr lang="en-GB" sz="4000"/>
              <a:t>Supporting Learners – The 5 E's</a:t>
            </a:r>
          </a:p>
        </p:txBody>
      </p:sp>
      <p:graphicFrame>
        <p:nvGraphicFramePr>
          <p:cNvPr id="10" name="Content Placeholder 2">
            <a:extLst>
              <a:ext uri="{FF2B5EF4-FFF2-40B4-BE49-F238E27FC236}">
                <a16:creationId xmlns:a16="http://schemas.microsoft.com/office/drawing/2014/main" id="{D57E52B8-004F-42C6-9684-62AD6459AADC}"/>
              </a:ext>
            </a:extLst>
          </p:cNvPr>
          <p:cNvGraphicFramePr>
            <a:graphicFrameLocks noGrp="1"/>
          </p:cNvGraphicFramePr>
          <p:nvPr>
            <p:ph idx="1"/>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8024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F2366-E5DF-4824-AACE-4F1663D794FE}"/>
              </a:ext>
            </a:extLst>
          </p:cNvPr>
          <p:cNvSpPr>
            <a:spLocks noGrp="1"/>
          </p:cNvSpPr>
          <p:nvPr>
            <p:ph type="title"/>
          </p:nvPr>
        </p:nvSpPr>
        <p:spPr>
          <a:xfrm>
            <a:off x="863029" y="1012004"/>
            <a:ext cx="3416158" cy="4795408"/>
          </a:xfrm>
        </p:spPr>
        <p:txBody>
          <a:bodyPr>
            <a:normAutofit/>
          </a:bodyPr>
          <a:lstStyle/>
          <a:p>
            <a:r>
              <a:rPr lang="en-GB">
                <a:solidFill>
                  <a:srgbClr val="FFFFFF"/>
                </a:solidFill>
                <a:cs typeface="Calibri Light"/>
              </a:rPr>
              <a:t>Flipped Learning</a:t>
            </a:r>
            <a:endParaRPr lang="en-GB">
              <a:solidFill>
                <a:srgbClr val="FFFFFF"/>
              </a:solidFill>
            </a:endParaRPr>
          </a:p>
        </p:txBody>
      </p:sp>
      <p:graphicFrame>
        <p:nvGraphicFramePr>
          <p:cNvPr id="30" name="Content Placeholder 2">
            <a:extLst>
              <a:ext uri="{FF2B5EF4-FFF2-40B4-BE49-F238E27FC236}">
                <a16:creationId xmlns:a16="http://schemas.microsoft.com/office/drawing/2014/main" id="{DBDF06F0-951E-4F1B-8DAC-05235F283FC9}"/>
              </a:ext>
            </a:extLst>
          </p:cNvPr>
          <p:cNvGraphicFramePr>
            <a:graphicFrameLocks noGrp="1"/>
          </p:cNvGraphicFramePr>
          <p:nvPr>
            <p:ph idx="1"/>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689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81D83-037D-4DF8-A6BA-992A925A5329}"/>
              </a:ext>
            </a:extLst>
          </p:cNvPr>
          <p:cNvSpPr>
            <a:spLocks noGrp="1"/>
          </p:cNvSpPr>
          <p:nvPr>
            <p:ph type="title"/>
          </p:nvPr>
        </p:nvSpPr>
        <p:spPr>
          <a:xfrm>
            <a:off x="391378" y="320675"/>
            <a:ext cx="11407487" cy="1325563"/>
          </a:xfrm>
        </p:spPr>
        <p:txBody>
          <a:bodyPr>
            <a:normAutofit/>
          </a:bodyPr>
          <a:lstStyle/>
          <a:p>
            <a:r>
              <a:rPr lang="en-GB" sz="5400">
                <a:solidFill>
                  <a:schemeClr val="accent5"/>
                </a:solidFill>
                <a:cs typeface="Calibri Light"/>
              </a:rPr>
              <a:t>Creative use of apps</a:t>
            </a:r>
            <a:endParaRPr lang="en-GB" sz="5400">
              <a:solidFill>
                <a:schemeClr val="accent5"/>
              </a:solidFill>
            </a:endParaRPr>
          </a:p>
        </p:txBody>
      </p:sp>
      <p:graphicFrame>
        <p:nvGraphicFramePr>
          <p:cNvPr id="5" name="Content Placeholder 2">
            <a:extLst>
              <a:ext uri="{FF2B5EF4-FFF2-40B4-BE49-F238E27FC236}">
                <a16:creationId xmlns:a16="http://schemas.microsoft.com/office/drawing/2014/main" id="{5F0B88E5-56E1-46CB-9092-A7F3320E1899}"/>
              </a:ext>
            </a:extLst>
          </p:cNvPr>
          <p:cNvGraphicFramePr>
            <a:graphicFrameLocks noGrp="1"/>
          </p:cNvGraphicFramePr>
          <p:nvPr>
            <p:ph idx="1"/>
            <p:extLst/>
          </p:nvPr>
        </p:nvGraphicFramePr>
        <p:xfrm>
          <a:off x="391379"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9407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45339-311A-462A-A4B2-B86DBCA131A5}"/>
              </a:ext>
            </a:extLst>
          </p:cNvPr>
          <p:cNvSpPr>
            <a:spLocks noGrp="1"/>
          </p:cNvSpPr>
          <p:nvPr>
            <p:ph type="title"/>
          </p:nvPr>
        </p:nvSpPr>
        <p:spPr>
          <a:xfrm>
            <a:off x="396573" y="320675"/>
            <a:ext cx="11407487" cy="1325563"/>
          </a:xfrm>
        </p:spPr>
        <p:txBody>
          <a:bodyPr>
            <a:normAutofit/>
          </a:bodyPr>
          <a:lstStyle/>
          <a:p>
            <a:r>
              <a:rPr lang="en-GB" sz="5400">
                <a:cs typeface="Calibri Light"/>
              </a:rPr>
              <a:t>Making Learning / Thinking Visible</a:t>
            </a:r>
            <a:endParaRPr lang="en-GB" sz="5400"/>
          </a:p>
        </p:txBody>
      </p:sp>
      <p:graphicFrame>
        <p:nvGraphicFramePr>
          <p:cNvPr id="5" name="Content Placeholder 2">
            <a:extLst>
              <a:ext uri="{FF2B5EF4-FFF2-40B4-BE49-F238E27FC236}">
                <a16:creationId xmlns:a16="http://schemas.microsoft.com/office/drawing/2014/main" id="{F83EBE18-5582-4637-B8AB-E6F4EB116852}"/>
              </a:ext>
            </a:extLst>
          </p:cNvPr>
          <p:cNvGraphicFramePr>
            <a:graphicFrameLocks noGrp="1"/>
          </p:cNvGraphicFramePr>
          <p:nvPr>
            <p:ph idx="1"/>
          </p:nvPr>
        </p:nvGraphicFramePr>
        <p:xfrm>
          <a:off x="396574"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1413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9EEC5-3075-41FD-B158-F7A0E2850D30}"/>
              </a:ext>
            </a:extLst>
          </p:cNvPr>
          <p:cNvSpPr>
            <a:spLocks noGrp="1"/>
          </p:cNvSpPr>
          <p:nvPr>
            <p:ph type="title"/>
          </p:nvPr>
        </p:nvSpPr>
        <p:spPr>
          <a:xfrm>
            <a:off x="943277" y="712269"/>
            <a:ext cx="3370998" cy="5502264"/>
          </a:xfrm>
        </p:spPr>
        <p:txBody>
          <a:bodyPr>
            <a:normAutofit/>
          </a:bodyPr>
          <a:lstStyle/>
          <a:p>
            <a:r>
              <a:rPr lang="en-GB">
                <a:solidFill>
                  <a:srgbClr val="FFFFFF"/>
                </a:solidFill>
                <a:cs typeface="Calibri Light"/>
              </a:rPr>
              <a:t>Sharing Learning</a:t>
            </a:r>
            <a:endParaRPr lang="en-GB">
              <a:solidFill>
                <a:srgbClr val="FFFFFF"/>
              </a:solidFill>
            </a:endParaRPr>
          </a:p>
        </p:txBody>
      </p:sp>
      <p:graphicFrame>
        <p:nvGraphicFramePr>
          <p:cNvPr id="7" name="Content Placeholder 2">
            <a:extLst>
              <a:ext uri="{FF2B5EF4-FFF2-40B4-BE49-F238E27FC236}">
                <a16:creationId xmlns:a16="http://schemas.microsoft.com/office/drawing/2014/main" id="{BDD5243E-65DC-40B7-9485-E486C0B732E1}"/>
              </a:ext>
            </a:extLst>
          </p:cNvPr>
          <p:cNvGraphicFramePr>
            <a:graphicFrameLocks noGrp="1"/>
          </p:cNvGraphicFramePr>
          <p:nvPr>
            <p:ph idx="1"/>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325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DF71-6244-4C26-9DD1-F755FDBF8A71}"/>
              </a:ext>
            </a:extLst>
          </p:cNvPr>
          <p:cNvSpPr>
            <a:spLocks noGrp="1"/>
          </p:cNvSpPr>
          <p:nvPr>
            <p:ph type="title"/>
          </p:nvPr>
        </p:nvSpPr>
        <p:spPr>
          <a:xfrm>
            <a:off x="594360" y="637125"/>
            <a:ext cx="3802276" cy="5256371"/>
          </a:xfrm>
        </p:spPr>
        <p:txBody>
          <a:bodyPr>
            <a:normAutofit/>
          </a:bodyPr>
          <a:lstStyle/>
          <a:p>
            <a:r>
              <a:rPr lang="en-GB" sz="4800"/>
              <a:t>(Virtual) </a:t>
            </a:r>
            <a:br>
              <a:rPr lang="en-GB" sz="4800"/>
            </a:br>
            <a:r>
              <a:rPr lang="en-GB" sz="4800"/>
              <a:t>Office Hours </a:t>
            </a:r>
            <a:endParaRPr lang="en-US" sz="4800"/>
          </a:p>
        </p:txBody>
      </p:sp>
      <p:graphicFrame>
        <p:nvGraphicFramePr>
          <p:cNvPr id="5" name="Content Placeholder 2">
            <a:extLst>
              <a:ext uri="{FF2B5EF4-FFF2-40B4-BE49-F238E27FC236}">
                <a16:creationId xmlns:a16="http://schemas.microsoft.com/office/drawing/2014/main" id="{5953F5FC-E474-4D29-A0F7-0A38F08671DE}"/>
              </a:ext>
            </a:extLst>
          </p:cNvPr>
          <p:cNvGraphicFramePr>
            <a:graphicFrameLocks noGrp="1"/>
          </p:cNvGraphicFramePr>
          <p:nvPr>
            <p:ph idx="1"/>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8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3D3C5-B204-498B-9040-C264D5F8DB53}"/>
              </a:ext>
            </a:extLst>
          </p:cNvPr>
          <p:cNvSpPr>
            <a:spLocks noGrp="1"/>
          </p:cNvSpPr>
          <p:nvPr>
            <p:ph type="title"/>
          </p:nvPr>
        </p:nvSpPr>
        <p:spPr>
          <a:xfrm>
            <a:off x="841248" y="256032"/>
            <a:ext cx="10506456" cy="1014984"/>
          </a:xfrm>
        </p:spPr>
        <p:txBody>
          <a:bodyPr anchor="b">
            <a:normAutofit/>
          </a:bodyPr>
          <a:lstStyle/>
          <a:p>
            <a:r>
              <a:rPr lang="en-GB">
                <a:latin typeface="Calibri"/>
                <a:cs typeface="Calibri"/>
              </a:rPr>
              <a:t>Providing meaningful feedback</a:t>
            </a:r>
            <a:endParaRPr lang="en-US"/>
          </a:p>
        </p:txBody>
      </p:sp>
      <p:graphicFrame>
        <p:nvGraphicFramePr>
          <p:cNvPr id="7" name="Content Placeholder 2">
            <a:extLst>
              <a:ext uri="{FF2B5EF4-FFF2-40B4-BE49-F238E27FC236}">
                <a16:creationId xmlns:a16="http://schemas.microsoft.com/office/drawing/2014/main" id="{44241069-6F55-42B4-907E-103D36DACF11}"/>
              </a:ext>
            </a:extLst>
          </p:cNvPr>
          <p:cNvGraphicFramePr>
            <a:graphicFrameLocks noGrp="1"/>
          </p:cNvGraphicFramePr>
          <p:nvPr>
            <p:ph idx="1"/>
          </p:nvPr>
        </p:nvGraphicFramePr>
        <p:xfrm>
          <a:off x="464389" y="1466191"/>
          <a:ext cx="11306354" cy="5133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3580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2610A-8779-4848-B500-8291019DE737}"/>
              </a:ext>
            </a:extLst>
          </p:cNvPr>
          <p:cNvSpPr>
            <a:spLocks noGrp="1"/>
          </p:cNvSpPr>
          <p:nvPr>
            <p:ph type="title"/>
          </p:nvPr>
        </p:nvSpPr>
        <p:spPr>
          <a:xfrm>
            <a:off x="391378" y="320675"/>
            <a:ext cx="11407487" cy="1325563"/>
          </a:xfrm>
        </p:spPr>
        <p:txBody>
          <a:bodyPr>
            <a:normAutofit/>
          </a:bodyPr>
          <a:lstStyle/>
          <a:p>
            <a:pPr algn="ctr"/>
            <a:r>
              <a:rPr lang="en-GB" sz="4200" dirty="0">
                <a:ea typeface="+mj-lt"/>
                <a:cs typeface="+mj-lt"/>
              </a:rPr>
              <a:t/>
            </a:r>
            <a:br>
              <a:rPr lang="en-GB" sz="4200" dirty="0">
                <a:ea typeface="+mj-lt"/>
                <a:cs typeface="+mj-lt"/>
              </a:rPr>
            </a:br>
            <a:r>
              <a:rPr lang="en-GB" sz="4200">
                <a:solidFill>
                  <a:schemeClr val="accent5"/>
                </a:solidFill>
                <a:ea typeface="+mj-lt"/>
                <a:cs typeface="+mj-lt"/>
              </a:rPr>
              <a:t>Building relationships with families </a:t>
            </a:r>
            <a:endParaRPr lang="en-US" sz="4200">
              <a:solidFill>
                <a:schemeClr val="accent5"/>
              </a:solidFill>
              <a:cs typeface="Calibri Light" panose="020F0302020204030204"/>
            </a:endParaRPr>
          </a:p>
          <a:p>
            <a:endParaRPr lang="en-GB" sz="4200">
              <a:solidFill>
                <a:schemeClr val="accent5"/>
              </a:solidFill>
            </a:endParaRPr>
          </a:p>
        </p:txBody>
      </p:sp>
      <p:graphicFrame>
        <p:nvGraphicFramePr>
          <p:cNvPr id="5" name="Content Placeholder 2">
            <a:extLst>
              <a:ext uri="{FF2B5EF4-FFF2-40B4-BE49-F238E27FC236}">
                <a16:creationId xmlns:a16="http://schemas.microsoft.com/office/drawing/2014/main" id="{0978D037-D254-4C32-9D6A-ABB2E8248AEB}"/>
              </a:ext>
            </a:extLst>
          </p:cNvPr>
          <p:cNvGraphicFramePr>
            <a:graphicFrameLocks noGrp="1"/>
          </p:cNvGraphicFramePr>
          <p:nvPr>
            <p:ph idx="1"/>
          </p:nvPr>
        </p:nvGraphicFramePr>
        <p:xfrm>
          <a:off x="391379"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0430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E4B60-3525-4B3B-9EE5-5EFE83A0B109}"/>
              </a:ext>
            </a:extLst>
          </p:cNvPr>
          <p:cNvSpPr>
            <a:spLocks noGrp="1"/>
          </p:cNvSpPr>
          <p:nvPr>
            <p:ph type="title"/>
          </p:nvPr>
        </p:nvSpPr>
        <p:spPr>
          <a:xfrm>
            <a:off x="396573" y="320675"/>
            <a:ext cx="11407487" cy="1325563"/>
          </a:xfrm>
        </p:spPr>
        <p:txBody>
          <a:bodyPr>
            <a:normAutofit/>
          </a:bodyPr>
          <a:lstStyle/>
          <a:p>
            <a:r>
              <a:rPr lang="en-GB" sz="5400"/>
              <a:t>Power of Reflection </a:t>
            </a:r>
          </a:p>
        </p:txBody>
      </p:sp>
      <p:graphicFrame>
        <p:nvGraphicFramePr>
          <p:cNvPr id="5" name="Content Placeholder 2">
            <a:extLst>
              <a:ext uri="{FF2B5EF4-FFF2-40B4-BE49-F238E27FC236}">
                <a16:creationId xmlns:a16="http://schemas.microsoft.com/office/drawing/2014/main" id="{FA92DF77-535E-4FF3-A518-C51B47219328}"/>
              </a:ext>
            </a:extLst>
          </p:cNvPr>
          <p:cNvGraphicFramePr>
            <a:graphicFrameLocks noGrp="1"/>
          </p:cNvGraphicFramePr>
          <p:nvPr>
            <p:ph idx="1"/>
            <p:extLst/>
          </p:nvPr>
        </p:nvGraphicFramePr>
        <p:xfrm>
          <a:off x="396574"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807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80028" y="3376123"/>
            <a:ext cx="4515147" cy="1529232"/>
          </a:xfrm>
        </p:spPr>
        <p:txBody>
          <a:bodyPr>
            <a:normAutofit/>
          </a:bodyPr>
          <a:lstStyle/>
          <a:p>
            <a:pPr algn="r"/>
            <a:r>
              <a:rPr lang="en-GB" sz="4400">
                <a:cs typeface="Calibri Light"/>
              </a:rPr>
              <a:t>To Infinity and beyond..</a:t>
            </a:r>
            <a:endParaRPr lang="en-GB" sz="4400"/>
          </a:p>
        </p:txBody>
      </p:sp>
      <p:sp>
        <p:nvSpPr>
          <p:cNvPr id="3" name="Subtitle 2"/>
          <p:cNvSpPr>
            <a:spLocks noGrp="1"/>
          </p:cNvSpPr>
          <p:nvPr>
            <p:ph type="subTitle" idx="1"/>
          </p:nvPr>
        </p:nvSpPr>
        <p:spPr>
          <a:xfrm>
            <a:off x="7529886" y="4905356"/>
            <a:ext cx="4165290" cy="617620"/>
          </a:xfrm>
        </p:spPr>
        <p:txBody>
          <a:bodyPr vert="horz" lIns="91440" tIns="45720" rIns="91440" bIns="45720" rtlCol="0">
            <a:normAutofit/>
          </a:bodyPr>
          <a:lstStyle/>
          <a:p>
            <a:pPr algn="r"/>
            <a:r>
              <a:rPr lang="en-GB" sz="1700" b="1">
                <a:cs typeface="Calibri"/>
              </a:rPr>
              <a:t>Our Cramond Learns anywhere learning &amp; teaching revolution continues.</a:t>
            </a:r>
            <a:endParaRPr lang="en-GB" sz="1700" b="1"/>
          </a:p>
        </p:txBody>
      </p:sp>
      <p:pic>
        <p:nvPicPr>
          <p:cNvPr id="4" name="Picture 4" descr="A picture containing drawing&#10;&#10;Description automatically generated">
            <a:extLst>
              <a:ext uri="{FF2B5EF4-FFF2-40B4-BE49-F238E27FC236}">
                <a16:creationId xmlns:a16="http://schemas.microsoft.com/office/drawing/2014/main" id="{3CF21DF7-91AD-4129-8D5F-771FBCEF2F69}"/>
              </a:ext>
            </a:extLst>
          </p:cNvPr>
          <p:cNvPicPr>
            <a:picLocks noChangeAspect="1"/>
          </p:cNvPicPr>
          <p:nvPr/>
        </p:nvPicPr>
        <p:blipFill rotWithShape="1">
          <a:blip r:embed="rId2"/>
          <a:srcRect l="20110" r="8732" b="-3"/>
          <a:stretch/>
        </p:blipFill>
        <p:spPr>
          <a:xfrm>
            <a:off x="5538033" y="793315"/>
            <a:ext cx="2888477" cy="2529942"/>
          </a:xfrm>
          <a:custGeom>
            <a:avLst/>
            <a:gdLst/>
            <a:ahLst/>
            <a:cxnLst/>
            <a:rect l="l" t="t" r="r" b="b"/>
            <a:pathLst>
              <a:path w="2298408" h="2013116">
                <a:moveTo>
                  <a:pt x="655742" y="0"/>
                </a:moveTo>
                <a:cubicBezTo>
                  <a:pt x="1644875" y="0"/>
                  <a:pt x="1644875" y="0"/>
                  <a:pt x="1644875" y="0"/>
                </a:cubicBezTo>
                <a:cubicBezTo>
                  <a:pt x="1694920" y="0"/>
                  <a:pt x="1759685" y="34910"/>
                  <a:pt x="1786179" y="78547"/>
                </a:cubicBezTo>
                <a:cubicBezTo>
                  <a:pt x="2280745" y="925103"/>
                  <a:pt x="2280745" y="925103"/>
                  <a:pt x="2280745" y="925103"/>
                </a:cubicBezTo>
                <a:cubicBezTo>
                  <a:pt x="2304296" y="971649"/>
                  <a:pt x="2304296" y="1041468"/>
                  <a:pt x="2280745" y="1088014"/>
                </a:cubicBezTo>
                <a:cubicBezTo>
                  <a:pt x="1786179" y="1934570"/>
                  <a:pt x="1786179" y="1934570"/>
                  <a:pt x="1786179" y="1934570"/>
                </a:cubicBezTo>
                <a:cubicBezTo>
                  <a:pt x="1759685" y="1978207"/>
                  <a:pt x="1694920" y="2013116"/>
                  <a:pt x="1644875" y="2013116"/>
                </a:cubicBezTo>
                <a:lnTo>
                  <a:pt x="655742" y="2013116"/>
                </a:lnTo>
                <a:cubicBezTo>
                  <a:pt x="602753" y="2013116"/>
                  <a:pt x="537989" y="1978207"/>
                  <a:pt x="514438" y="1934570"/>
                </a:cubicBezTo>
                <a:cubicBezTo>
                  <a:pt x="19872" y="1088014"/>
                  <a:pt x="19872" y="1088014"/>
                  <a:pt x="19872" y="1088014"/>
                </a:cubicBezTo>
                <a:cubicBezTo>
                  <a:pt x="-6623" y="1041468"/>
                  <a:pt x="-6623" y="971649"/>
                  <a:pt x="19872" y="925103"/>
                </a:cubicBezTo>
                <a:cubicBezTo>
                  <a:pt x="514438" y="78547"/>
                  <a:pt x="514438" y="78547"/>
                  <a:pt x="514438" y="78547"/>
                </a:cubicBezTo>
                <a:cubicBezTo>
                  <a:pt x="537989" y="34910"/>
                  <a:pt x="602753" y="0"/>
                  <a:pt x="655742" y="0"/>
                </a:cubicBezTo>
                <a:close/>
              </a:path>
            </a:pathLst>
          </a:custGeom>
        </p:spPr>
      </p:pic>
      <p:pic>
        <p:nvPicPr>
          <p:cNvPr id="5" name="Picture 5" descr="A picture containing photo, table, cake, sitting&#10;&#10;Description automatically generated">
            <a:extLst>
              <a:ext uri="{FF2B5EF4-FFF2-40B4-BE49-F238E27FC236}">
                <a16:creationId xmlns:a16="http://schemas.microsoft.com/office/drawing/2014/main" id="{D2E74D73-ED2A-49F7-8489-B2825A7097A5}"/>
              </a:ext>
            </a:extLst>
          </p:cNvPr>
          <p:cNvPicPr>
            <a:picLocks noChangeAspect="1"/>
          </p:cNvPicPr>
          <p:nvPr/>
        </p:nvPicPr>
        <p:blipFill rotWithShape="1">
          <a:blip r:embed="rId3"/>
          <a:srcRect t="19363" r="-2" b="2934"/>
          <a:stretch/>
        </p:blipFill>
        <p:spPr>
          <a:xfrm>
            <a:off x="-2191" y="10"/>
            <a:ext cx="7678763" cy="6857990"/>
          </a:xfrm>
          <a:custGeom>
            <a:avLst/>
            <a:gdLst/>
            <a:ahLst/>
            <a:cxnLst/>
            <a:rect l="l" t="t" r="r" b="b"/>
            <a:pathLst>
              <a:path w="7678763" h="6858000">
                <a:moveTo>
                  <a:pt x="6950358" y="3911316"/>
                </a:moveTo>
                <a:lnTo>
                  <a:pt x="6950358" y="3925503"/>
                </a:lnTo>
                <a:lnTo>
                  <a:pt x="6948404" y="3918409"/>
                </a:lnTo>
                <a:close/>
                <a:moveTo>
                  <a:pt x="890899" y="2071857"/>
                </a:moveTo>
                <a:cubicBezTo>
                  <a:pt x="890899" y="2071857"/>
                  <a:pt x="890899" y="2071857"/>
                  <a:pt x="4934362" y="2071857"/>
                </a:cubicBezTo>
                <a:cubicBezTo>
                  <a:pt x="5187625" y="2071857"/>
                  <a:pt x="5432153" y="2211072"/>
                  <a:pt x="5554418" y="2437296"/>
                </a:cubicBezTo>
                <a:cubicBezTo>
                  <a:pt x="5554418" y="2437296"/>
                  <a:pt x="5554418" y="2437296"/>
                  <a:pt x="7580515" y="5926372"/>
                </a:cubicBezTo>
                <a:cubicBezTo>
                  <a:pt x="7711513" y="6143896"/>
                  <a:pt x="7711513" y="6422327"/>
                  <a:pt x="7580515" y="6639850"/>
                </a:cubicBezTo>
                <a:cubicBezTo>
                  <a:pt x="7580515" y="6639850"/>
                  <a:pt x="7580515" y="6639850"/>
                  <a:pt x="7473670" y="6823844"/>
                </a:cubicBezTo>
                <a:lnTo>
                  <a:pt x="7453836" y="6858000"/>
                </a:lnTo>
                <a:lnTo>
                  <a:pt x="0" y="6858000"/>
                </a:lnTo>
                <a:lnTo>
                  <a:pt x="0" y="2890622"/>
                </a:lnTo>
                <a:lnTo>
                  <a:pt x="78831" y="2754282"/>
                </a:lnTo>
                <a:cubicBezTo>
                  <a:pt x="137995" y="2651956"/>
                  <a:pt x="199068" y="2546330"/>
                  <a:pt x="262110" y="2437296"/>
                </a:cubicBezTo>
                <a:cubicBezTo>
                  <a:pt x="393108" y="2211072"/>
                  <a:pt x="628904" y="2071857"/>
                  <a:pt x="890899" y="2071857"/>
                </a:cubicBezTo>
                <a:close/>
                <a:moveTo>
                  <a:pt x="0" y="0"/>
                </a:moveTo>
                <a:lnTo>
                  <a:pt x="6535339" y="0"/>
                </a:lnTo>
                <a:lnTo>
                  <a:pt x="6421432" y="196155"/>
                </a:lnTo>
                <a:cubicBezTo>
                  <a:pt x="6196056" y="584267"/>
                  <a:pt x="5928944" y="1044253"/>
                  <a:pt x="5612367" y="1589421"/>
                </a:cubicBezTo>
                <a:cubicBezTo>
                  <a:pt x="5490102" y="1815646"/>
                  <a:pt x="5245573" y="1954861"/>
                  <a:pt x="4992310" y="1954861"/>
                </a:cubicBezTo>
                <a:cubicBezTo>
                  <a:pt x="4992310" y="1954861"/>
                  <a:pt x="4992310" y="1954861"/>
                  <a:pt x="948847" y="1954861"/>
                </a:cubicBezTo>
                <a:cubicBezTo>
                  <a:pt x="686852" y="1954861"/>
                  <a:pt x="451057" y="1815646"/>
                  <a:pt x="320058" y="1589421"/>
                </a:cubicBezTo>
                <a:cubicBezTo>
                  <a:pt x="320058" y="1589421"/>
                  <a:pt x="320058" y="1589421"/>
                  <a:pt x="4048" y="1042874"/>
                </a:cubicBezTo>
                <a:lnTo>
                  <a:pt x="0" y="1035874"/>
                </a:lnTo>
                <a:close/>
              </a:path>
            </a:pathLst>
          </a:custGeom>
        </p:spPr>
      </p:pic>
    </p:spTree>
    <p:extLst>
      <p:ext uri="{BB962C8B-B14F-4D97-AF65-F5344CB8AC3E}">
        <p14:creationId xmlns:p14="http://schemas.microsoft.com/office/powerpoint/2010/main" val="96989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3C84-4E27-46AB-B374-DE2FA24DE453}"/>
              </a:ext>
            </a:extLst>
          </p:cNvPr>
          <p:cNvSpPr>
            <a:spLocks noGrp="1"/>
          </p:cNvSpPr>
          <p:nvPr>
            <p:ph type="title"/>
          </p:nvPr>
        </p:nvSpPr>
        <p:spPr>
          <a:xfrm>
            <a:off x="1117107" y="329046"/>
            <a:ext cx="3538728" cy="1441566"/>
          </a:xfrm>
        </p:spPr>
        <p:txBody>
          <a:bodyPr anchor="b">
            <a:normAutofit/>
          </a:bodyPr>
          <a:lstStyle/>
          <a:p>
            <a:r>
              <a:rPr lang="en-GB" sz="3300">
                <a:cs typeface="Calibri Light"/>
              </a:rPr>
              <a:t>Task – Create a structure for a day </a:t>
            </a:r>
          </a:p>
        </p:txBody>
      </p:sp>
      <p:sp>
        <p:nvSpPr>
          <p:cNvPr id="3" name="Content Placeholder 2">
            <a:extLst>
              <a:ext uri="{FF2B5EF4-FFF2-40B4-BE49-F238E27FC236}">
                <a16:creationId xmlns:a16="http://schemas.microsoft.com/office/drawing/2014/main" id="{0326C743-C0A7-4526-84B8-78E73FE2FF19}"/>
              </a:ext>
            </a:extLst>
          </p:cNvPr>
          <p:cNvSpPr>
            <a:spLocks noGrp="1"/>
          </p:cNvSpPr>
          <p:nvPr>
            <p:ph idx="1"/>
          </p:nvPr>
        </p:nvSpPr>
        <p:spPr>
          <a:xfrm>
            <a:off x="1197864" y="2377440"/>
            <a:ext cx="3639312" cy="3493008"/>
          </a:xfrm>
        </p:spPr>
        <p:txBody>
          <a:bodyPr vert="horz" lIns="91440" tIns="45720" rIns="91440" bIns="45720" rtlCol="0" anchor="ctr">
            <a:normAutofit/>
          </a:bodyPr>
          <a:lstStyle/>
          <a:p>
            <a:pPr marL="0" indent="0">
              <a:buNone/>
            </a:pPr>
            <a:r>
              <a:rPr lang="en-GB" sz="1800">
                <a:solidFill>
                  <a:srgbClr val="FFFFFF"/>
                </a:solidFill>
                <a:cs typeface="Calibri"/>
              </a:rPr>
              <a:t>If you were teaching from home... </a:t>
            </a:r>
          </a:p>
          <a:p>
            <a:r>
              <a:rPr lang="en-GB" sz="1800">
                <a:solidFill>
                  <a:srgbClr val="FFFFFF"/>
                </a:solidFill>
                <a:cs typeface="Calibri"/>
              </a:rPr>
              <a:t>What would your day look like?</a:t>
            </a:r>
          </a:p>
          <a:p>
            <a:r>
              <a:rPr lang="en-GB" sz="1800">
                <a:solidFill>
                  <a:srgbClr val="FFFFFF"/>
                </a:solidFill>
                <a:cs typeface="Calibri"/>
              </a:rPr>
              <a:t>How would you share your learning?</a:t>
            </a:r>
          </a:p>
          <a:p>
            <a:r>
              <a:rPr lang="en-GB" sz="1800">
                <a:solidFill>
                  <a:srgbClr val="FFFFFF"/>
                </a:solidFill>
                <a:cs typeface="Calibri"/>
              </a:rPr>
              <a:t>How would you check in with your learners?</a:t>
            </a:r>
          </a:p>
        </p:txBody>
      </p:sp>
      <p:pic>
        <p:nvPicPr>
          <p:cNvPr id="7" name="Graphic 6" descr="Classroom">
            <a:extLst>
              <a:ext uri="{FF2B5EF4-FFF2-40B4-BE49-F238E27FC236}">
                <a16:creationId xmlns:a16="http://schemas.microsoft.com/office/drawing/2014/main" id="{DBC6789C-0E2C-4DE2-B883-0F83AA6AABED}"/>
              </a:ext>
            </a:extLst>
          </p:cNvPr>
          <p:cNvPicPr>
            <a:picLocks noChangeAspect="1"/>
          </p:cNvPicPr>
          <p:nvPr/>
        </p:nvPicPr>
        <p:blipFill>
          <a:blip r:embed="rId2">
            <a:alphaModFix/>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142620" y="881148"/>
            <a:ext cx="5265319" cy="5265319"/>
          </a:xfrm>
          <a:prstGeom prst="rect">
            <a:avLst/>
          </a:prstGeom>
        </p:spPr>
      </p:pic>
    </p:spTree>
    <p:extLst>
      <p:ext uri="{BB962C8B-B14F-4D97-AF65-F5344CB8AC3E}">
        <p14:creationId xmlns:p14="http://schemas.microsoft.com/office/powerpoint/2010/main" val="2581136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FB8E7-78B5-4C1E-B746-DB13FBBF1E1F}"/>
              </a:ext>
            </a:extLst>
          </p:cNvPr>
          <p:cNvSpPr>
            <a:spLocks noGrp="1"/>
          </p:cNvSpPr>
          <p:nvPr>
            <p:ph type="title"/>
          </p:nvPr>
        </p:nvSpPr>
        <p:spPr>
          <a:xfrm>
            <a:off x="888630" y="4563895"/>
            <a:ext cx="5109005" cy="1777829"/>
          </a:xfrm>
        </p:spPr>
        <p:txBody>
          <a:bodyPr vert="horz" lIns="91440" tIns="45720" rIns="91440" bIns="45720" rtlCol="0">
            <a:normAutofit/>
          </a:bodyPr>
          <a:lstStyle/>
          <a:p>
            <a:pPr algn="r"/>
            <a:r>
              <a:rPr lang="en-US" sz="4000" dirty="0"/>
              <a:t>If we could turn back time... pre March 2020</a:t>
            </a:r>
            <a:endParaRPr lang="en-US" sz="4000" dirty="0">
              <a:cs typeface="Calibri Light"/>
            </a:endParaRPr>
          </a:p>
        </p:txBody>
      </p:sp>
      <p:pic>
        <p:nvPicPr>
          <p:cNvPr id="5" name="Picture 5" descr="Several hands raised and ready to answer a question">
            <a:extLst>
              <a:ext uri="{FF2B5EF4-FFF2-40B4-BE49-F238E27FC236}">
                <a16:creationId xmlns:a16="http://schemas.microsoft.com/office/drawing/2014/main" id="{D505998E-BB23-425E-87F0-54EFECADCA26}"/>
              </a:ext>
            </a:extLst>
          </p:cNvPr>
          <p:cNvPicPr>
            <a:picLocks noChangeAspect="1"/>
          </p:cNvPicPr>
          <p:nvPr/>
        </p:nvPicPr>
        <p:blipFill rotWithShape="1">
          <a:blip r:embed="rId2"/>
          <a:srcRect l="4897" r="2145" b="-3"/>
          <a:stretch/>
        </p:blipFill>
        <p:spPr>
          <a:xfrm>
            <a:off x="20" y="10"/>
            <a:ext cx="5997616" cy="4306823"/>
          </a:xfrm>
          <a:custGeom>
            <a:avLst/>
            <a:gdLst/>
            <a:ahLst/>
            <a:cxnLst/>
            <a:rect l="l" t="t" r="r" b="b"/>
            <a:pathLst>
              <a:path w="5997636" h="4306833">
                <a:moveTo>
                  <a:pt x="0" y="0"/>
                </a:moveTo>
                <a:lnTo>
                  <a:pt x="5997636" y="0"/>
                </a:lnTo>
                <a:lnTo>
                  <a:pt x="5997636" y="4302053"/>
                </a:lnTo>
                <a:lnTo>
                  <a:pt x="5313331" y="4306748"/>
                </a:lnTo>
                <a:cubicBezTo>
                  <a:pt x="3800480" y="4309129"/>
                  <a:pt x="2093145" y="4262282"/>
                  <a:pt x="400746" y="4118385"/>
                </a:cubicBezTo>
                <a:lnTo>
                  <a:pt x="0" y="4081409"/>
                </a:lnTo>
                <a:lnTo>
                  <a:pt x="0" y="2982070"/>
                </a:lnTo>
                <a:lnTo>
                  <a:pt x="0" y="2789945"/>
                </a:lnTo>
                <a:close/>
              </a:path>
            </a:pathLst>
          </a:custGeom>
        </p:spPr>
      </p:pic>
      <p:pic>
        <p:nvPicPr>
          <p:cNvPr id="4" name="Picture 4" descr="A blurry image of a bright light&#10;&#10;Description automatically generated">
            <a:extLst>
              <a:ext uri="{FF2B5EF4-FFF2-40B4-BE49-F238E27FC236}">
                <a16:creationId xmlns:a16="http://schemas.microsoft.com/office/drawing/2014/main" id="{0A8B3522-5756-4755-838D-EC213537120C}"/>
              </a:ext>
            </a:extLst>
          </p:cNvPr>
          <p:cNvPicPr>
            <a:picLocks noChangeAspect="1"/>
          </p:cNvPicPr>
          <p:nvPr/>
        </p:nvPicPr>
        <p:blipFill rotWithShape="1">
          <a:blip r:embed="rId3"/>
          <a:srcRect l="10796" r="10503" b="-1"/>
          <a:stretch/>
        </p:blipFill>
        <p:spPr>
          <a:xfrm>
            <a:off x="6176435" y="10"/>
            <a:ext cx="6015565" cy="4299555"/>
          </a:xfrm>
          <a:custGeom>
            <a:avLst/>
            <a:gdLst/>
            <a:ahLst/>
            <a:cxnLst/>
            <a:rect l="l" t="t" r="r" b="b"/>
            <a:pathLst>
              <a:path w="6015565" h="4299565">
                <a:moveTo>
                  <a:pt x="0" y="0"/>
                </a:moveTo>
                <a:lnTo>
                  <a:pt x="6015565" y="0"/>
                </a:lnTo>
                <a:lnTo>
                  <a:pt x="6015565" y="2789945"/>
                </a:lnTo>
                <a:lnTo>
                  <a:pt x="6015565" y="2982070"/>
                </a:lnTo>
                <a:lnTo>
                  <a:pt x="6015565" y="3957888"/>
                </a:lnTo>
                <a:lnTo>
                  <a:pt x="5937368" y="3966171"/>
                </a:lnTo>
                <a:cubicBezTo>
                  <a:pt x="3963073" y="4164120"/>
                  <a:pt x="2060717" y="4257123"/>
                  <a:pt x="577162" y="4289728"/>
                </a:cubicBezTo>
                <a:lnTo>
                  <a:pt x="0" y="4299565"/>
                </a:lnTo>
                <a:close/>
              </a:path>
            </a:pathLst>
          </a:custGeom>
        </p:spPr>
      </p:pic>
      <p:sp>
        <p:nvSpPr>
          <p:cNvPr id="21" name="Content Placeholder 20">
            <a:extLst>
              <a:ext uri="{FF2B5EF4-FFF2-40B4-BE49-F238E27FC236}">
                <a16:creationId xmlns:a16="http://schemas.microsoft.com/office/drawing/2014/main" id="{FC1F791C-79DE-4258-A8AE-02E81FF8EA4B}"/>
              </a:ext>
            </a:extLst>
          </p:cNvPr>
          <p:cNvSpPr>
            <a:spLocks noGrp="1"/>
          </p:cNvSpPr>
          <p:nvPr>
            <p:ph idx="1"/>
          </p:nvPr>
        </p:nvSpPr>
        <p:spPr>
          <a:xfrm>
            <a:off x="6191776" y="4571423"/>
            <a:ext cx="5208544" cy="1770300"/>
          </a:xfrm>
        </p:spPr>
        <p:txBody>
          <a:bodyPr anchor="ctr">
            <a:normAutofit/>
          </a:bodyPr>
          <a:lstStyle/>
          <a:p>
            <a:r>
              <a:rPr lang="en-US" sz="1800" dirty="0">
                <a:cs typeface="Calibri"/>
              </a:rPr>
              <a:t>What do you now miss that we took for granted then?</a:t>
            </a:r>
          </a:p>
          <a:p>
            <a:r>
              <a:rPr lang="en-US" sz="1800" dirty="0">
                <a:cs typeface="Calibri"/>
              </a:rPr>
              <a:t>What are our biggest worries in school now?</a:t>
            </a:r>
          </a:p>
        </p:txBody>
      </p:sp>
    </p:spTree>
    <p:extLst>
      <p:ext uri="{BB962C8B-B14F-4D97-AF65-F5344CB8AC3E}">
        <p14:creationId xmlns:p14="http://schemas.microsoft.com/office/powerpoint/2010/main" val="989887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jellyfish, sitting, table, colorful&#10;&#10;Description automatically generated">
            <a:extLst>
              <a:ext uri="{FF2B5EF4-FFF2-40B4-BE49-F238E27FC236}">
                <a16:creationId xmlns:a16="http://schemas.microsoft.com/office/drawing/2014/main" id="{C593F75F-3D72-4800-B085-B7EC34FFD1A2}"/>
              </a:ext>
            </a:extLst>
          </p:cNvPr>
          <p:cNvPicPr>
            <a:picLocks noChangeAspect="1"/>
          </p:cNvPicPr>
          <p:nvPr/>
        </p:nvPicPr>
        <p:blipFill rotWithShape="1">
          <a:blip r:embed="rId2"/>
          <a:srcRect t="12511" b="12489"/>
          <a:stretch/>
        </p:blipFill>
        <p:spPr>
          <a:xfrm>
            <a:off x="-1" y="10"/>
            <a:ext cx="12192000" cy="6857990"/>
          </a:xfrm>
          <a:prstGeom prst="rect">
            <a:avLst/>
          </a:prstGeom>
        </p:spPr>
      </p:pic>
      <p:sp>
        <p:nvSpPr>
          <p:cNvPr id="2" name="Title 1">
            <a:extLst>
              <a:ext uri="{FF2B5EF4-FFF2-40B4-BE49-F238E27FC236}">
                <a16:creationId xmlns:a16="http://schemas.microsoft.com/office/drawing/2014/main" id="{DBAE62AA-56E0-4D94-9EE2-5A585DEADD39}"/>
              </a:ext>
            </a:extLst>
          </p:cNvPr>
          <p:cNvSpPr>
            <a:spLocks noGrp="1"/>
          </p:cNvSpPr>
          <p:nvPr>
            <p:ph type="title"/>
          </p:nvPr>
        </p:nvSpPr>
        <p:spPr>
          <a:xfrm>
            <a:off x="709448" y="1913950"/>
            <a:ext cx="4204137" cy="1342754"/>
          </a:xfrm>
        </p:spPr>
        <p:txBody>
          <a:bodyPr>
            <a:normAutofit/>
          </a:bodyPr>
          <a:lstStyle/>
          <a:p>
            <a:pPr algn="ctr"/>
            <a:r>
              <a:rPr lang="en-GB" sz="3300">
                <a:cs typeface="Calibri Light"/>
              </a:rPr>
              <a:t>Impact of COVID 19 on learning &amp; teaching</a:t>
            </a:r>
            <a:endParaRPr lang="en-GB" sz="3300"/>
          </a:p>
        </p:txBody>
      </p:sp>
      <p:sp>
        <p:nvSpPr>
          <p:cNvPr id="8" name="Content Placeholder 7">
            <a:extLst>
              <a:ext uri="{FF2B5EF4-FFF2-40B4-BE49-F238E27FC236}">
                <a16:creationId xmlns:a16="http://schemas.microsoft.com/office/drawing/2014/main" id="{872E2C3D-7EB6-40E7-B7DB-E9901280DA8F}"/>
              </a:ext>
            </a:extLst>
          </p:cNvPr>
          <p:cNvSpPr>
            <a:spLocks noGrp="1"/>
          </p:cNvSpPr>
          <p:nvPr>
            <p:ph idx="1"/>
          </p:nvPr>
        </p:nvSpPr>
        <p:spPr>
          <a:xfrm>
            <a:off x="525516" y="3417573"/>
            <a:ext cx="4593021" cy="2619839"/>
          </a:xfrm>
        </p:spPr>
        <p:txBody>
          <a:bodyPr vert="horz" lIns="91440" tIns="45720" rIns="91440" bIns="45720" rtlCol="0" anchor="ctr">
            <a:normAutofit lnSpcReduction="10000"/>
          </a:bodyPr>
          <a:lstStyle/>
          <a:p>
            <a:r>
              <a:rPr lang="en-US" sz="1800" dirty="0">
                <a:cs typeface="Calibri"/>
              </a:rPr>
              <a:t>NOT a temporary quick fix until we go back to normal – new normal developing daily.</a:t>
            </a:r>
          </a:p>
          <a:p>
            <a:r>
              <a:rPr lang="en-US" sz="1800" dirty="0">
                <a:cs typeface="Calibri"/>
              </a:rPr>
              <a:t>Can't control events around us – can control learning at Cramond &amp; your class. </a:t>
            </a:r>
          </a:p>
          <a:p>
            <a:r>
              <a:rPr lang="en-US" sz="1800" dirty="0">
                <a:cs typeface="Calibri"/>
              </a:rPr>
              <a:t>Seize the day – rip up the rule book – dare to do things differently. Don't look back!</a:t>
            </a:r>
          </a:p>
          <a:p>
            <a:r>
              <a:rPr lang="en-US" sz="1800" dirty="0" err="1">
                <a:cs typeface="Calibri"/>
              </a:rPr>
              <a:t>Jetison</a:t>
            </a:r>
            <a:r>
              <a:rPr lang="en-US" sz="1800" dirty="0">
                <a:cs typeface="Calibri"/>
              </a:rPr>
              <a:t> the excess baggage - do more of what matters - ditch the brain drains.</a:t>
            </a:r>
          </a:p>
          <a:p>
            <a:r>
              <a:rPr lang="en-US" sz="1800" dirty="0">
                <a:cs typeface="Calibri"/>
              </a:rPr>
              <a:t>Multipurpose tasks &amp; delegate to pupils </a:t>
            </a:r>
          </a:p>
        </p:txBody>
      </p:sp>
    </p:spTree>
    <p:extLst>
      <p:ext uri="{BB962C8B-B14F-4D97-AF65-F5344CB8AC3E}">
        <p14:creationId xmlns:p14="http://schemas.microsoft.com/office/powerpoint/2010/main" val="290236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3DB73-52F2-47F9-812C-1F00992F634F}"/>
              </a:ext>
            </a:extLst>
          </p:cNvPr>
          <p:cNvSpPr>
            <a:spLocks noGrp="1"/>
          </p:cNvSpPr>
          <p:nvPr>
            <p:ph type="title"/>
          </p:nvPr>
        </p:nvSpPr>
        <p:spPr/>
        <p:txBody>
          <a:bodyPr/>
          <a:lstStyle/>
          <a:p>
            <a:r>
              <a:rPr lang="en-GB" dirty="0">
                <a:cs typeface="Calibri Light"/>
              </a:rPr>
              <a:t>Time</a:t>
            </a:r>
            <a:r>
              <a:rPr lang="en-GB" dirty="0">
                <a:ea typeface="+mj-lt"/>
                <a:cs typeface="+mj-lt"/>
              </a:rPr>
              <a:t> to rethink </a:t>
            </a:r>
            <a:r>
              <a:rPr lang="en-GB" b="1" dirty="0">
                <a:ea typeface="+mj-lt"/>
                <a:cs typeface="+mj-lt"/>
              </a:rPr>
              <a:t>education </a:t>
            </a:r>
            <a:r>
              <a:rPr lang="en-GB" dirty="0">
                <a:ea typeface="+mj-lt"/>
                <a:cs typeface="+mj-lt"/>
              </a:rPr>
              <a:t>in general - </a:t>
            </a:r>
            <a:br>
              <a:rPr lang="en-GB" dirty="0">
                <a:ea typeface="+mj-lt"/>
                <a:cs typeface="+mj-lt"/>
              </a:rPr>
            </a:br>
            <a:r>
              <a:rPr lang="en-GB" b="1" dirty="0">
                <a:ea typeface="+mj-lt"/>
                <a:cs typeface="+mj-lt"/>
              </a:rPr>
              <a:t>learning </a:t>
            </a:r>
            <a:r>
              <a:rPr lang="en-GB" dirty="0">
                <a:ea typeface="+mj-lt"/>
                <a:cs typeface="+mj-lt"/>
              </a:rPr>
              <a:t>in particular</a:t>
            </a:r>
            <a:r>
              <a:rPr lang="en-GB" dirty="0">
                <a:cs typeface="Calibri Light"/>
              </a:rPr>
              <a:t> </a:t>
            </a:r>
            <a:endParaRPr lang="en-GB" dirty="0"/>
          </a:p>
        </p:txBody>
      </p:sp>
      <p:sp>
        <p:nvSpPr>
          <p:cNvPr id="3" name="Content Placeholder 2">
            <a:extLst>
              <a:ext uri="{FF2B5EF4-FFF2-40B4-BE49-F238E27FC236}">
                <a16:creationId xmlns:a16="http://schemas.microsoft.com/office/drawing/2014/main" id="{D4F04990-8284-4AAC-B47D-F67DA12BA919}"/>
              </a:ext>
            </a:extLst>
          </p:cNvPr>
          <p:cNvSpPr>
            <a:spLocks noGrp="1"/>
          </p:cNvSpPr>
          <p:nvPr>
            <p:ph sz="half" idx="1"/>
          </p:nvPr>
        </p:nvSpPr>
        <p:spPr>
          <a:xfrm>
            <a:off x="838200" y="1963209"/>
            <a:ext cx="5181600" cy="4615921"/>
          </a:xfrm>
        </p:spPr>
        <p:txBody>
          <a:bodyPr vert="horz" lIns="91440" tIns="45720" rIns="91440" bIns="45720" rtlCol="0" anchor="t">
            <a:normAutofit fontScale="92500"/>
          </a:bodyPr>
          <a:lstStyle/>
          <a:p>
            <a:pPr marL="0" indent="0" algn="ctr">
              <a:buNone/>
            </a:pPr>
            <a:r>
              <a:rPr lang="en-GB" sz="2400" b="1" i="1" dirty="0">
                <a:cs typeface="Calibri"/>
              </a:rPr>
              <a:t>Things we thought we knew to be important  no longer are. </a:t>
            </a:r>
            <a:endParaRPr lang="en-US" b="1" i="1"/>
          </a:p>
          <a:p>
            <a:r>
              <a:rPr lang="en-GB" sz="2400" dirty="0">
                <a:cs typeface="Calibri"/>
              </a:rPr>
              <a:t>Dismantled traditional schooling but did not dismantle learning.</a:t>
            </a:r>
          </a:p>
          <a:p>
            <a:r>
              <a:rPr lang="en-GB" sz="2400" dirty="0">
                <a:cs typeface="Calibri"/>
              </a:rPr>
              <a:t>It has revealed the great digital divide and highlighted inequalities</a:t>
            </a:r>
          </a:p>
          <a:p>
            <a:r>
              <a:rPr lang="en-GB" sz="2400" dirty="0">
                <a:cs typeface="Calibri"/>
              </a:rPr>
              <a:t>School closures, lockdown and self-isolation shift learning from school to learning irrespective of PLACE or ADULT.</a:t>
            </a:r>
          </a:p>
          <a:p>
            <a:r>
              <a:rPr lang="en-GB" sz="2400" dirty="0">
                <a:cs typeface="Calibri"/>
              </a:rPr>
              <a:t>Hybrid model needed – not just to plug a learning gap until school or class reopens – REWIRING – education. </a:t>
            </a:r>
          </a:p>
        </p:txBody>
      </p:sp>
      <p:graphicFrame>
        <p:nvGraphicFramePr>
          <p:cNvPr id="5" name="Diagram 5">
            <a:extLst>
              <a:ext uri="{FF2B5EF4-FFF2-40B4-BE49-F238E27FC236}">
                <a16:creationId xmlns:a16="http://schemas.microsoft.com/office/drawing/2014/main" id="{FE94F38F-8B96-43B7-B4BD-1AF111C8E23A}"/>
              </a:ext>
            </a:extLst>
          </p:cNvPr>
          <p:cNvGraphicFramePr>
            <a:graphicFrameLocks noGrp="1"/>
          </p:cNvGraphicFramePr>
          <p:nvPr>
            <p:ph sz="half" idx="2"/>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97" name="Picture 397" descr="A picture containing table, small, toy, different&#10;&#10;Description automatically generated">
            <a:extLst>
              <a:ext uri="{FF2B5EF4-FFF2-40B4-BE49-F238E27FC236}">
                <a16:creationId xmlns:a16="http://schemas.microsoft.com/office/drawing/2014/main" id="{78DDF857-877C-4A59-888C-45A2A9A1A204}"/>
              </a:ext>
            </a:extLst>
          </p:cNvPr>
          <p:cNvPicPr>
            <a:picLocks noChangeAspect="1"/>
          </p:cNvPicPr>
          <p:nvPr/>
        </p:nvPicPr>
        <p:blipFill>
          <a:blip r:embed="rId7"/>
          <a:stretch>
            <a:fillRect/>
          </a:stretch>
        </p:blipFill>
        <p:spPr>
          <a:xfrm>
            <a:off x="9931399" y="188722"/>
            <a:ext cx="2044700" cy="2014389"/>
          </a:xfrm>
          <a:prstGeom prst="rect">
            <a:avLst/>
          </a:prstGeom>
        </p:spPr>
      </p:pic>
      <p:pic>
        <p:nvPicPr>
          <p:cNvPr id="407" name="Picture 407" descr="A close up of a logo&#10;&#10;Description automatically generated">
            <a:extLst>
              <a:ext uri="{FF2B5EF4-FFF2-40B4-BE49-F238E27FC236}">
                <a16:creationId xmlns:a16="http://schemas.microsoft.com/office/drawing/2014/main" id="{AE52CAB1-28C3-4D29-BE00-452FA174313D}"/>
              </a:ext>
            </a:extLst>
          </p:cNvPr>
          <p:cNvPicPr>
            <a:picLocks noChangeAspect="1"/>
          </p:cNvPicPr>
          <p:nvPr/>
        </p:nvPicPr>
        <p:blipFill>
          <a:blip r:embed="rId8"/>
          <a:stretch>
            <a:fillRect/>
          </a:stretch>
        </p:blipFill>
        <p:spPr>
          <a:xfrm>
            <a:off x="7973483" y="3227938"/>
            <a:ext cx="1568450" cy="1566291"/>
          </a:xfrm>
          <a:prstGeom prst="rect">
            <a:avLst/>
          </a:prstGeom>
        </p:spPr>
      </p:pic>
      <p:pic>
        <p:nvPicPr>
          <p:cNvPr id="408" name="Picture 408" descr="A picture containing drawing&#10;&#10;Description automatically generated">
            <a:extLst>
              <a:ext uri="{FF2B5EF4-FFF2-40B4-BE49-F238E27FC236}">
                <a16:creationId xmlns:a16="http://schemas.microsoft.com/office/drawing/2014/main" id="{E74988CE-5779-4977-8EF3-E53DF4D38F70}"/>
              </a:ext>
            </a:extLst>
          </p:cNvPr>
          <p:cNvPicPr>
            <a:picLocks noChangeAspect="1"/>
          </p:cNvPicPr>
          <p:nvPr/>
        </p:nvPicPr>
        <p:blipFill>
          <a:blip r:embed="rId9"/>
          <a:stretch>
            <a:fillRect/>
          </a:stretch>
        </p:blipFill>
        <p:spPr>
          <a:xfrm>
            <a:off x="10241491" y="4799542"/>
            <a:ext cx="1689100" cy="1778000"/>
          </a:xfrm>
          <a:prstGeom prst="rect">
            <a:avLst/>
          </a:prstGeom>
        </p:spPr>
      </p:pic>
    </p:spTree>
    <p:extLst>
      <p:ext uri="{BB962C8B-B14F-4D97-AF65-F5344CB8AC3E}">
        <p14:creationId xmlns:p14="http://schemas.microsoft.com/office/powerpoint/2010/main" val="411806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1C335-BC11-4751-9653-A95A4D81635D}"/>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3800">
                <a:solidFill>
                  <a:srgbClr val="FFFFFF"/>
                </a:solidFill>
              </a:rPr>
              <a:t>Teaching differently is now a necessity not an option. </a:t>
            </a:r>
          </a:p>
        </p:txBody>
      </p:sp>
      <p:pic>
        <p:nvPicPr>
          <p:cNvPr id="7" name="Picture 7" descr="A close up of a sign&#10;&#10;Description automatically generated">
            <a:extLst>
              <a:ext uri="{FF2B5EF4-FFF2-40B4-BE49-F238E27FC236}">
                <a16:creationId xmlns:a16="http://schemas.microsoft.com/office/drawing/2014/main" id="{33F6F25C-2A7F-4A78-B3D5-D8ADC276423E}"/>
              </a:ext>
            </a:extLst>
          </p:cNvPr>
          <p:cNvPicPr>
            <a:picLocks noChangeAspect="1"/>
          </p:cNvPicPr>
          <p:nvPr/>
        </p:nvPicPr>
        <p:blipFill>
          <a:blip r:embed="rId2"/>
          <a:stretch>
            <a:fillRect/>
          </a:stretch>
        </p:blipFill>
        <p:spPr>
          <a:xfrm>
            <a:off x="320040" y="1248893"/>
            <a:ext cx="3425609" cy="2115313"/>
          </a:xfrm>
          <a:prstGeom prst="rect">
            <a:avLst/>
          </a:prstGeom>
        </p:spPr>
      </p:pic>
      <p:pic>
        <p:nvPicPr>
          <p:cNvPr id="6" name="Picture 6" descr="A picture containing photo, sitting, pair, person&#10;&#10;Description automatically generated">
            <a:extLst>
              <a:ext uri="{FF2B5EF4-FFF2-40B4-BE49-F238E27FC236}">
                <a16:creationId xmlns:a16="http://schemas.microsoft.com/office/drawing/2014/main" id="{091C9C4C-3A8E-4297-B940-9999045C1509}"/>
              </a:ext>
            </a:extLst>
          </p:cNvPr>
          <p:cNvPicPr>
            <a:picLocks noGrp="1" noChangeAspect="1"/>
          </p:cNvPicPr>
          <p:nvPr>
            <p:ph sz="half" idx="2"/>
          </p:nvPr>
        </p:nvPicPr>
        <p:blipFill rotWithShape="1">
          <a:blip r:embed="rId3"/>
          <a:srcRect l="13079" r="13284" b="-2"/>
          <a:stretch/>
        </p:blipFill>
        <p:spPr>
          <a:xfrm>
            <a:off x="4385729" y="1035993"/>
            <a:ext cx="3433324" cy="2541112"/>
          </a:xfrm>
          <a:prstGeom prst="rect">
            <a:avLst/>
          </a:prstGeom>
        </p:spPr>
      </p:pic>
      <p:pic>
        <p:nvPicPr>
          <p:cNvPr id="5" name="Picture 5" descr="A close up of a sign&#10;&#10;Description automatically generated">
            <a:extLst>
              <a:ext uri="{FF2B5EF4-FFF2-40B4-BE49-F238E27FC236}">
                <a16:creationId xmlns:a16="http://schemas.microsoft.com/office/drawing/2014/main" id="{4DE64BF5-D46F-4C64-9EF3-75FF102D29D8}"/>
              </a:ext>
            </a:extLst>
          </p:cNvPr>
          <p:cNvPicPr>
            <a:picLocks noGrp="1" noChangeAspect="1"/>
          </p:cNvPicPr>
          <p:nvPr>
            <p:ph sz="half" idx="1"/>
          </p:nvPr>
        </p:nvPicPr>
        <p:blipFill rotWithShape="1">
          <a:blip r:embed="rId4"/>
          <a:srcRect t="7600" r="1" b="18401"/>
          <a:stretch/>
        </p:blipFill>
        <p:spPr>
          <a:xfrm>
            <a:off x="8449725" y="1062019"/>
            <a:ext cx="3423916" cy="2533689"/>
          </a:xfrm>
          <a:prstGeom prst="rect">
            <a:avLst/>
          </a:prstGeom>
        </p:spPr>
      </p:pic>
    </p:spTree>
    <p:extLst>
      <p:ext uri="{BB962C8B-B14F-4D97-AF65-F5344CB8AC3E}">
        <p14:creationId xmlns:p14="http://schemas.microsoft.com/office/powerpoint/2010/main" val="3725723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a logo&#10;&#10;Description automatically generated">
            <a:extLst>
              <a:ext uri="{FF2B5EF4-FFF2-40B4-BE49-F238E27FC236}">
                <a16:creationId xmlns:a16="http://schemas.microsoft.com/office/drawing/2014/main" id="{8F1DEFC5-3B93-48C2-88FE-D4DB891AD57A}"/>
              </a:ext>
            </a:extLst>
          </p:cNvPr>
          <p:cNvPicPr>
            <a:picLocks noChangeAspect="1"/>
          </p:cNvPicPr>
          <p:nvPr/>
        </p:nvPicPr>
        <p:blipFill rotWithShape="1">
          <a:blip r:embed="rId2"/>
          <a:srcRect l="13678" r="17131" b="1"/>
          <a:stretch/>
        </p:blipFill>
        <p:spPr>
          <a:xfrm>
            <a:off x="321733" y="321733"/>
            <a:ext cx="11548534" cy="6214534"/>
          </a:xfrm>
          <a:prstGeom prst="rect">
            <a:avLst/>
          </a:prstGeom>
        </p:spPr>
      </p:pic>
    </p:spTree>
    <p:extLst>
      <p:ext uri="{BB962C8B-B14F-4D97-AF65-F5344CB8AC3E}">
        <p14:creationId xmlns:p14="http://schemas.microsoft.com/office/powerpoint/2010/main" val="57973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F9863-48CB-4A91-BD8F-DAC7BD7744CC}"/>
              </a:ext>
            </a:extLst>
          </p:cNvPr>
          <p:cNvSpPr>
            <a:spLocks noGrp="1"/>
          </p:cNvSpPr>
          <p:nvPr>
            <p:ph type="ctrTitle"/>
          </p:nvPr>
        </p:nvSpPr>
        <p:spPr>
          <a:xfrm>
            <a:off x="4038600" y="1939159"/>
            <a:ext cx="7644627" cy="2751086"/>
          </a:xfrm>
        </p:spPr>
        <p:txBody>
          <a:bodyPr>
            <a:normAutofit/>
          </a:bodyPr>
          <a:lstStyle/>
          <a:p>
            <a:pPr algn="r"/>
            <a:r>
              <a:rPr lang="en-GB" sz="4700"/>
              <a:t>Cramond</a:t>
            </a:r>
            <a:br>
              <a:rPr lang="en-GB" sz="4700"/>
            </a:br>
            <a:r>
              <a:rPr lang="en-GB" sz="4700"/>
              <a:t> Big Thinkers</a:t>
            </a:r>
            <a:br>
              <a:rPr lang="en-GB" sz="4700"/>
            </a:br>
            <a:r>
              <a:rPr lang="en-GB" sz="4700"/>
              <a:t>&amp;</a:t>
            </a:r>
            <a:br>
              <a:rPr lang="en-GB" sz="4700"/>
            </a:br>
            <a:r>
              <a:rPr lang="en-GB" sz="4700"/>
              <a:t>Effective Learners</a:t>
            </a:r>
            <a:endParaRPr lang="en-GB" sz="4700">
              <a:cs typeface="Calibri Light" panose="020F0302020204030204"/>
            </a:endParaRPr>
          </a:p>
        </p:txBody>
      </p:sp>
      <p:sp>
        <p:nvSpPr>
          <p:cNvPr id="3" name="Subtitle 2">
            <a:extLst>
              <a:ext uri="{FF2B5EF4-FFF2-40B4-BE49-F238E27FC236}">
                <a16:creationId xmlns:a16="http://schemas.microsoft.com/office/drawing/2014/main" id="{AE1F6304-70CE-4AAB-9A59-6302C13CA066}"/>
              </a:ext>
            </a:extLst>
          </p:cNvPr>
          <p:cNvSpPr>
            <a:spLocks noGrp="1"/>
          </p:cNvSpPr>
          <p:nvPr>
            <p:ph type="subTitle" idx="1"/>
          </p:nvPr>
        </p:nvSpPr>
        <p:spPr>
          <a:xfrm>
            <a:off x="4038600" y="4782320"/>
            <a:ext cx="7644627" cy="1329443"/>
          </a:xfrm>
        </p:spPr>
        <p:txBody>
          <a:bodyPr>
            <a:normAutofit/>
          </a:bodyPr>
          <a:lstStyle/>
          <a:p>
            <a:pPr algn="r"/>
            <a:r>
              <a:rPr lang="en-GB"/>
              <a:t>Friday 28</a:t>
            </a:r>
            <a:r>
              <a:rPr lang="en-GB" baseline="30000"/>
              <a:t>th</a:t>
            </a:r>
            <a:r>
              <a:rPr lang="en-GB"/>
              <a:t> September </a:t>
            </a:r>
          </a:p>
        </p:txBody>
      </p:sp>
    </p:spTree>
    <p:extLst>
      <p:ext uri="{BB962C8B-B14F-4D97-AF65-F5344CB8AC3E}">
        <p14:creationId xmlns:p14="http://schemas.microsoft.com/office/powerpoint/2010/main" val="2327046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1326</Words>
  <Application>Microsoft Office PowerPoint</Application>
  <PresentationFormat>Widescreen</PresentationFormat>
  <Paragraphs>125</Paragraphs>
  <Slides>30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Helvetica</vt:lpstr>
      <vt:lpstr>Helvetica Light</vt:lpstr>
      <vt:lpstr>Office Theme</vt:lpstr>
      <vt:lpstr>Transition to remote learning has been smoother due to the school being well on the way to being a digital school  Cramond Primary School, The City of Edinburgh Council  </vt:lpstr>
      <vt:lpstr>Cramond Primary School</vt:lpstr>
      <vt:lpstr>To Infinity and beyond..</vt:lpstr>
      <vt:lpstr>If we could turn back time... pre March 2020</vt:lpstr>
      <vt:lpstr>Impact of COVID 19 on learning &amp; teaching</vt:lpstr>
      <vt:lpstr>Time to rethink education in general -  learning in particular </vt:lpstr>
      <vt:lpstr>Teaching differently is now a necessity not an option. </vt:lpstr>
      <vt:lpstr>PowerPoint Presentation</vt:lpstr>
      <vt:lpstr>Cramond  Big Thinkers &amp; Effective Learners</vt:lpstr>
      <vt:lpstr>Being Prepared for the Year Ahead </vt:lpstr>
      <vt:lpstr>Setting up well organised (digital)  classroom</vt:lpstr>
      <vt:lpstr>If we could turn back time... pre March 2020</vt:lpstr>
      <vt:lpstr>Impact of COVID 19 on learning &amp; teaching</vt:lpstr>
      <vt:lpstr>Time to rethink education in general -  learning in particular </vt:lpstr>
      <vt:lpstr>Teaching differently is now a necessity not an option. </vt:lpstr>
      <vt:lpstr>PowerPoint Presentation</vt:lpstr>
      <vt:lpstr>Cramond  Big Thinkers &amp; Effective Learners</vt:lpstr>
      <vt:lpstr>Being Prepared for the Year Ahead </vt:lpstr>
      <vt:lpstr>Setting up well organised (digital)  classroom</vt:lpstr>
      <vt:lpstr>Video conferencing – virtual meeting</vt:lpstr>
      <vt:lpstr>Supporting Learners – The 5 E's</vt:lpstr>
      <vt:lpstr>Flipped Learning</vt:lpstr>
      <vt:lpstr>Creative use of apps</vt:lpstr>
      <vt:lpstr>Making Learning / Thinking Visible</vt:lpstr>
      <vt:lpstr>Sharing Learning</vt:lpstr>
      <vt:lpstr>(Virtual)  Office Hours </vt:lpstr>
      <vt:lpstr>Providing meaningful feedback</vt:lpstr>
      <vt:lpstr> Building relationships with families  </vt:lpstr>
      <vt:lpstr>Power of Reflection </vt:lpstr>
      <vt:lpstr>Task – Create a structure for a day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17</cp:revision>
  <dcterms:created xsi:type="dcterms:W3CDTF">2021-02-02T15:43:17Z</dcterms:created>
  <dcterms:modified xsi:type="dcterms:W3CDTF">2021-02-03T12:07:53Z</dcterms:modified>
</cp:coreProperties>
</file>