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9" r:id="rId2"/>
    <p:sldId id="401" r:id="rId3"/>
    <p:sldId id="400" r:id="rId4"/>
    <p:sldId id="404" r:id="rId5"/>
    <p:sldId id="402" r:id="rId6"/>
    <p:sldId id="405" r:id="rId7"/>
    <p:sldId id="432" r:id="rId8"/>
    <p:sldId id="406" r:id="rId9"/>
    <p:sldId id="410" r:id="rId10"/>
    <p:sldId id="433" r:id="rId11"/>
    <p:sldId id="407" r:id="rId12"/>
    <p:sldId id="413" r:id="rId13"/>
    <p:sldId id="417" r:id="rId14"/>
    <p:sldId id="418" r:id="rId15"/>
    <p:sldId id="415" r:id="rId16"/>
    <p:sldId id="419" r:id="rId17"/>
    <p:sldId id="416" r:id="rId18"/>
    <p:sldId id="420" r:id="rId19"/>
    <p:sldId id="421" r:id="rId20"/>
    <p:sldId id="422" r:id="rId21"/>
    <p:sldId id="424" r:id="rId22"/>
    <p:sldId id="428" r:id="rId23"/>
    <p:sldId id="423" r:id="rId24"/>
    <p:sldId id="425" r:id="rId25"/>
    <p:sldId id="426" r:id="rId26"/>
    <p:sldId id="427" r:id="rId27"/>
    <p:sldId id="436" r:id="rId28"/>
    <p:sldId id="429" r:id="rId29"/>
    <p:sldId id="435" r:id="rId30"/>
    <p:sldId id="431" r:id="rId31"/>
    <p:sldId id="430" r:id="rId32"/>
    <p:sldId id="43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D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24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54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education.gov.scot/education-scotland/what-we-do/inspection-and-review/chief-inspector-report/school-inspection-findings/school-inspection-findings-2018-19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education.gov.scot/education-scotland/what-we-do/inspection-and-review/chief-inspector-report/school-inspection-findings/school-inspection-findings-2018-19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DBB71-1FBC-4EF5-87BD-1B77719B29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E4E3EB-AEA2-4994-84FB-EF2CD6EDD410}">
      <dgm:prSet/>
      <dgm:spPr>
        <a:solidFill>
          <a:srgbClr val="B3D236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7150" tIns="57150" rIns="57150" bIns="57150" numCol="1" spcCol="1270" anchor="ctr" anchorCtr="0"/>
        <a:lstStyle/>
        <a:p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Tha a’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Chomhairle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seo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a’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toirt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seachad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fiosrachadh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cudromach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cho-theacsa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nàiseanta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cunntas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air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cleachdaidhean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as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fheàrr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gus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taic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thoirt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do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dh’àrd-stiùirichean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luchd-obrach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ùghdarrasan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foghlaim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airson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sgrùdadh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planadh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airson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leasachadh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am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Foghlam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Gàidhlig. Tha e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stèidhichte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air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fianais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bho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sgrùdaidhean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lèirmheasan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fèin-luachadh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dearbhte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a’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gabhail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a-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steach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gach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raon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dh’Fhoghlam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Gàidhlig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còmhraidhean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eile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le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raon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farsaing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luchd-ùidhe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6DE4E4-2560-4C77-9507-AB12098E019B}" type="parTrans" cxnId="{9021062A-AA48-4D59-B2F3-BB145A4A9FDD}">
      <dgm:prSet/>
      <dgm:spPr/>
      <dgm:t>
        <a:bodyPr/>
        <a:lstStyle/>
        <a:p>
          <a:endParaRPr lang="en-US"/>
        </a:p>
      </dgm:t>
    </dgm:pt>
    <dgm:pt modelId="{03927346-FD75-434F-BD42-769505D441FB}" type="sibTrans" cxnId="{9021062A-AA48-4D59-B2F3-BB145A4A9FDD}">
      <dgm:prSet/>
      <dgm:spPr/>
      <dgm:t>
        <a:bodyPr/>
        <a:lstStyle/>
        <a:p>
          <a:endParaRPr lang="en-US"/>
        </a:p>
      </dgm:t>
    </dgm:pt>
    <dgm:pt modelId="{9895DD95-C5C1-4B17-B686-A12AE5CC1FA1}">
      <dgm:prSet/>
      <dgm:spPr>
        <a:solidFill>
          <a:srgbClr val="B3D236"/>
        </a:solidFill>
      </dgm:spPr>
      <dgm:t>
        <a:bodyPr/>
        <a:lstStyle/>
        <a:p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Bidh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Luchd-sgrùdaidh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Banrigh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a’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cleachdadh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Comhairle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airson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taic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thoirt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do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ghnìomhan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sgrùdaidh</a:t>
          </a:r>
          <a:r>
            <a:rPr lang="en-GB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AD19BC-4126-4DE3-9D4A-5757AFB1779A}" type="parTrans" cxnId="{859D1074-BDB4-4276-AA1A-EE154F37BFCA}">
      <dgm:prSet/>
      <dgm:spPr/>
      <dgm:t>
        <a:bodyPr/>
        <a:lstStyle/>
        <a:p>
          <a:endParaRPr lang="en-US"/>
        </a:p>
      </dgm:t>
    </dgm:pt>
    <dgm:pt modelId="{0CDC9950-6D14-4871-B6A5-9EE02B586AED}" type="sibTrans" cxnId="{859D1074-BDB4-4276-AA1A-EE154F37BFCA}">
      <dgm:prSet/>
      <dgm:spPr/>
      <dgm:t>
        <a:bodyPr/>
        <a:lstStyle/>
        <a:p>
          <a:endParaRPr lang="en-US"/>
        </a:p>
      </dgm:t>
    </dgm:pt>
    <dgm:pt modelId="{838FBA03-6A78-4D36-9C99-782A973D7E1C}" type="pres">
      <dgm:prSet presAssocID="{729DBB71-1FBC-4EF5-87BD-1B77719B29B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F126F6D-DA76-4C23-A23E-63CA7C95BB16}" type="pres">
      <dgm:prSet presAssocID="{FEE4E3EB-AEA2-4994-84FB-EF2CD6EDD410}" presName="parentText" presStyleLbl="node1" presStyleIdx="0" presStyleCnt="2" custLinFactNeighborX="-25" custLinFactNeighborY="83829">
        <dgm:presLayoutVars>
          <dgm:chMax val="0"/>
          <dgm:bulletEnabled val="1"/>
        </dgm:presLayoutVars>
      </dgm:prSet>
      <dgm:spPr>
        <a:xfrm>
          <a:off x="0" y="3660"/>
          <a:ext cx="6097508" cy="1544400"/>
        </a:xfrm>
        <a:prstGeom prst="roundRect">
          <a:avLst/>
        </a:prstGeom>
      </dgm:spPr>
      <dgm:t>
        <a:bodyPr/>
        <a:lstStyle/>
        <a:p>
          <a:endParaRPr lang="en-US"/>
        </a:p>
      </dgm:t>
    </dgm:pt>
    <dgm:pt modelId="{39A37C44-991B-4075-BD39-1F53379F8045}" type="pres">
      <dgm:prSet presAssocID="{03927346-FD75-434F-BD42-769505D441FB}" presName="spacer" presStyleCnt="0"/>
      <dgm:spPr/>
    </dgm:pt>
    <dgm:pt modelId="{2BC74DC1-94B9-4C13-A705-B8C1639F7158}" type="pres">
      <dgm:prSet presAssocID="{9895DD95-C5C1-4B17-B686-A12AE5CC1FA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81C0F2-BC88-4503-9E1A-E336C88155F8}" type="presOf" srcId="{729DBB71-1FBC-4EF5-87BD-1B77719B29BF}" destId="{838FBA03-6A78-4D36-9C99-782A973D7E1C}" srcOrd="0" destOrd="0" presId="urn:microsoft.com/office/officeart/2005/8/layout/vList2"/>
    <dgm:cxn modelId="{9021062A-AA48-4D59-B2F3-BB145A4A9FDD}" srcId="{729DBB71-1FBC-4EF5-87BD-1B77719B29BF}" destId="{FEE4E3EB-AEA2-4994-84FB-EF2CD6EDD410}" srcOrd="0" destOrd="0" parTransId="{906DE4E4-2560-4C77-9507-AB12098E019B}" sibTransId="{03927346-FD75-434F-BD42-769505D441FB}"/>
    <dgm:cxn modelId="{10EDEC43-9926-4FEB-A6EE-798AE528E8A6}" type="presOf" srcId="{FEE4E3EB-AEA2-4994-84FB-EF2CD6EDD410}" destId="{5F126F6D-DA76-4C23-A23E-63CA7C95BB16}" srcOrd="0" destOrd="0" presId="urn:microsoft.com/office/officeart/2005/8/layout/vList2"/>
    <dgm:cxn modelId="{859D1074-BDB4-4276-AA1A-EE154F37BFCA}" srcId="{729DBB71-1FBC-4EF5-87BD-1B77719B29BF}" destId="{9895DD95-C5C1-4B17-B686-A12AE5CC1FA1}" srcOrd="1" destOrd="0" parTransId="{E7AD19BC-4126-4DE3-9D4A-5757AFB1779A}" sibTransId="{0CDC9950-6D14-4871-B6A5-9EE02B586AED}"/>
    <dgm:cxn modelId="{5F5890BA-7912-4A3B-8FB8-99EFAF287B3D}" type="presOf" srcId="{9895DD95-C5C1-4B17-B686-A12AE5CC1FA1}" destId="{2BC74DC1-94B9-4C13-A705-B8C1639F7158}" srcOrd="0" destOrd="0" presId="urn:microsoft.com/office/officeart/2005/8/layout/vList2"/>
    <dgm:cxn modelId="{B11E8288-4720-4D0C-A484-0E50356439A8}" type="presParOf" srcId="{838FBA03-6A78-4D36-9C99-782A973D7E1C}" destId="{5F126F6D-DA76-4C23-A23E-63CA7C95BB16}" srcOrd="0" destOrd="0" presId="urn:microsoft.com/office/officeart/2005/8/layout/vList2"/>
    <dgm:cxn modelId="{F3B2EF4E-74F2-413C-B45B-6895AF8C3DBC}" type="presParOf" srcId="{838FBA03-6A78-4D36-9C99-782A973D7E1C}" destId="{39A37C44-991B-4075-BD39-1F53379F8045}" srcOrd="1" destOrd="0" presId="urn:microsoft.com/office/officeart/2005/8/layout/vList2"/>
    <dgm:cxn modelId="{F87B262F-5B93-4127-A871-638DF6FB204F}" type="presParOf" srcId="{838FBA03-6A78-4D36-9C99-782A973D7E1C}" destId="{2BC74DC1-94B9-4C13-A705-B8C1639F715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A7F230-D3C0-4C5A-8D51-602009300AE1}" type="doc">
      <dgm:prSet loTypeId="urn:microsoft.com/office/officeart/2005/8/layout/vList2" loCatId="list" qsTypeId="urn:microsoft.com/office/officeart/2005/8/quickstyle/3d2" qsCatId="3D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3967695F-5641-4CC6-B473-13418ACE41F8}">
      <dgm:prSet/>
      <dgm:spPr/>
      <dgm:t>
        <a:bodyPr/>
        <a:lstStyle/>
        <a:p>
          <a:r>
            <a:rPr lang="en-GB" b="0" i="0" dirty="0" err="1"/>
            <a:t>Dè</a:t>
          </a:r>
          <a:r>
            <a:rPr lang="en-GB" b="0" i="0" dirty="0"/>
            <a:t> an </a:t>
          </a:r>
          <a:r>
            <a:rPr lang="en-GB" b="0" i="0" dirty="0" err="1"/>
            <a:t>ìre</a:t>
          </a:r>
          <a:r>
            <a:rPr lang="en-GB" b="0" i="0" dirty="0"/>
            <a:t> ’s </a:t>
          </a:r>
          <a:r>
            <a:rPr lang="en-GB" b="0" i="0" dirty="0" err="1"/>
            <a:t>gu</a:t>
          </a:r>
          <a:r>
            <a:rPr lang="en-GB" b="0" i="0" dirty="0"/>
            <a:t> bheil </a:t>
          </a:r>
          <a:r>
            <a:rPr lang="en-GB" b="0" i="0" dirty="0" err="1"/>
            <a:t>àrd-stiùirichean</a:t>
          </a:r>
          <a:r>
            <a:rPr lang="en-GB" b="0" i="0" dirty="0"/>
            <a:t> </a:t>
          </a:r>
          <a:r>
            <a:rPr lang="en-GB" b="0" i="0" dirty="0" err="1"/>
            <a:t>agus</a:t>
          </a:r>
          <a:r>
            <a:rPr lang="en-GB" b="0" i="0" dirty="0"/>
            <a:t> </a:t>
          </a:r>
          <a:r>
            <a:rPr lang="en-GB" b="0" i="0" dirty="0" err="1"/>
            <a:t>luchd-obrach</a:t>
          </a:r>
          <a:r>
            <a:rPr lang="en-GB" b="0" i="0" dirty="0"/>
            <a:t> a’ dol an </a:t>
          </a:r>
          <a:r>
            <a:rPr lang="en-GB" b="0" i="0" dirty="0" err="1"/>
            <a:t>sàs</a:t>
          </a:r>
          <a:r>
            <a:rPr lang="en-GB" b="0" i="0" dirty="0"/>
            <a:t> </a:t>
          </a:r>
          <a:r>
            <a:rPr lang="en-GB" b="0" i="0" dirty="0" err="1"/>
            <a:t>gu</a:t>
          </a:r>
          <a:r>
            <a:rPr lang="en-GB" b="0" i="0" dirty="0"/>
            <a:t> </a:t>
          </a:r>
          <a:r>
            <a:rPr lang="en-GB" b="0" i="0" dirty="0" err="1"/>
            <a:t>breithneachail</a:t>
          </a:r>
          <a:r>
            <a:rPr lang="en-GB" b="0" i="0" dirty="0"/>
            <a:t> </a:t>
          </a:r>
          <a:r>
            <a:rPr lang="en-GB" b="0" i="0" dirty="0" err="1"/>
            <a:t>anns</a:t>
          </a:r>
          <a:r>
            <a:rPr lang="en-GB" b="0" i="0" dirty="0"/>
            <a:t> a’ </a:t>
          </a:r>
          <a:r>
            <a:rPr lang="en-GB" b="0" i="0" dirty="0" err="1"/>
            <a:t>Chomhairle</a:t>
          </a:r>
          <a:r>
            <a:rPr lang="en-GB" b="0" i="0" dirty="0"/>
            <a:t> mu </a:t>
          </a:r>
          <a:r>
            <a:rPr lang="en-GB" b="0" i="0" dirty="0" err="1"/>
            <a:t>Fhoghlam</a:t>
          </a:r>
          <a:r>
            <a:rPr lang="en-GB" b="0" i="0" dirty="0"/>
            <a:t> Gàidhlig </a:t>
          </a:r>
          <a:r>
            <a:rPr lang="en-GB" b="0" i="0" dirty="0" err="1"/>
            <a:t>agus</a:t>
          </a:r>
          <a:r>
            <a:rPr lang="en-GB" b="0" i="0" dirty="0"/>
            <a:t> </a:t>
          </a:r>
          <a:r>
            <a:rPr lang="en-GB" b="1" i="0" dirty="0" err="1">
              <a:hlinkClick xmlns:r="http://schemas.openxmlformats.org/officeDocument/2006/relationships" r:id="rId1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rPr>
            <a:t>toraidhean</a:t>
          </a:r>
          <a:r>
            <a:rPr lang="en-GB" b="1" i="0" dirty="0">
              <a:hlinkClick xmlns:r="http://schemas.openxmlformats.org/officeDocument/2006/relationships" r:id="rId1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rPr>
            <a:t> </a:t>
          </a:r>
          <a:r>
            <a:rPr lang="en-GB" b="1" i="0" dirty="0" err="1">
              <a:hlinkClick xmlns:r="http://schemas.openxmlformats.org/officeDocument/2006/relationships" r:id="rId1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rPr>
            <a:t>sgrùdaidh</a:t>
          </a:r>
          <a:r>
            <a:rPr lang="en-GB" b="0" i="0" dirty="0"/>
            <a:t> </a:t>
          </a:r>
          <a:r>
            <a:rPr lang="en-GB" b="0" i="0" dirty="0" err="1"/>
            <a:t>gus</a:t>
          </a:r>
          <a:r>
            <a:rPr lang="en-GB" b="0" i="0" dirty="0"/>
            <a:t> </a:t>
          </a:r>
          <a:r>
            <a:rPr lang="en-GB" b="0" i="0" dirty="0" err="1"/>
            <a:t>na</a:t>
          </a:r>
          <a:r>
            <a:rPr lang="en-GB" b="0" i="0" dirty="0"/>
            <a:t> </a:t>
          </a:r>
          <a:r>
            <a:rPr lang="en-GB" b="0" i="0" dirty="0" err="1"/>
            <a:t>builean</a:t>
          </a:r>
          <a:r>
            <a:rPr lang="en-GB" b="0" i="0" dirty="0"/>
            <a:t> aca </a:t>
          </a:r>
          <a:r>
            <a:rPr lang="en-GB" b="0" i="0" dirty="0" err="1"/>
            <a:t>airson</a:t>
          </a:r>
          <a:r>
            <a:rPr lang="en-GB" b="0" i="0" dirty="0"/>
            <a:t> </a:t>
          </a:r>
          <a:r>
            <a:rPr lang="en-GB" b="0" i="0" dirty="0" err="1"/>
            <a:t>clann</a:t>
          </a:r>
          <a:r>
            <a:rPr lang="en-GB" b="0" i="0" dirty="0"/>
            <a:t> is </a:t>
          </a:r>
          <a:r>
            <a:rPr lang="en-GB" b="0" i="0" dirty="0" err="1"/>
            <a:t>daoine</a:t>
          </a:r>
          <a:r>
            <a:rPr lang="en-GB" b="0" i="0" dirty="0"/>
            <a:t> </a:t>
          </a:r>
          <a:r>
            <a:rPr lang="en-GB" b="0" i="0" dirty="0" err="1"/>
            <a:t>òga</a:t>
          </a:r>
          <a:r>
            <a:rPr lang="en-GB" b="0" i="0" dirty="0"/>
            <a:t> a </a:t>
          </a:r>
          <a:r>
            <a:rPr lang="en-GB" b="0" i="0" dirty="0" err="1"/>
            <a:t>leasachadh</a:t>
          </a:r>
          <a:r>
            <a:rPr lang="en-GB" b="0" i="0" dirty="0"/>
            <a:t>?</a:t>
          </a:r>
        </a:p>
      </dgm:t>
    </dgm:pt>
    <dgm:pt modelId="{9A51C148-F1EF-4588-BEAC-5515CCD9074A}" type="parTrans" cxnId="{C85DA2CC-3E34-41FF-8F55-4F51A0B63FA4}">
      <dgm:prSet/>
      <dgm:spPr/>
      <dgm:t>
        <a:bodyPr/>
        <a:lstStyle/>
        <a:p>
          <a:endParaRPr lang="en-US"/>
        </a:p>
      </dgm:t>
    </dgm:pt>
    <dgm:pt modelId="{D7C78A03-2FAF-483E-921D-8CBEDB174C22}" type="sibTrans" cxnId="{C85DA2CC-3E34-41FF-8F55-4F51A0B63FA4}">
      <dgm:prSet/>
      <dgm:spPr/>
      <dgm:t>
        <a:bodyPr/>
        <a:lstStyle/>
        <a:p>
          <a:endParaRPr lang="en-US"/>
        </a:p>
      </dgm:t>
    </dgm:pt>
    <dgm:pt modelId="{A38DFE4B-A9AD-4A7A-8792-F9FC0D503C69}">
      <dgm:prSet/>
      <dgm:spPr/>
      <dgm:t>
        <a:bodyPr/>
        <a:lstStyle/>
        <a:p>
          <a:r>
            <a:rPr lang="en-GB" b="0" i="0"/>
            <a:t>Ciamar a nì sinn cinnteach gu bheil leasachadh solar airson na Gàidhlig aig cridhe gnìomhachd fèin-mheasaidh agus na phàirt de phlanadh buadhmhor, ro-innleachdail airson leasachaidh?</a:t>
          </a:r>
          <a:endParaRPr lang="en-US" dirty="0"/>
        </a:p>
      </dgm:t>
    </dgm:pt>
    <dgm:pt modelId="{21D86B57-EFDB-49F9-A8CE-AA1CB170A6AC}" type="parTrans" cxnId="{0E8995C6-5D0C-4C1D-A599-174B397C0960}">
      <dgm:prSet/>
      <dgm:spPr/>
      <dgm:t>
        <a:bodyPr/>
        <a:lstStyle/>
        <a:p>
          <a:endParaRPr lang="en-US"/>
        </a:p>
      </dgm:t>
    </dgm:pt>
    <dgm:pt modelId="{11AF1E0B-766F-4FFC-A262-6E608CA4E67A}" type="sibTrans" cxnId="{0E8995C6-5D0C-4C1D-A599-174B397C0960}">
      <dgm:prSet/>
      <dgm:spPr/>
      <dgm:t>
        <a:bodyPr/>
        <a:lstStyle/>
        <a:p>
          <a:endParaRPr lang="en-US"/>
        </a:p>
      </dgm:t>
    </dgm:pt>
    <dgm:pt modelId="{26990D66-8D5F-4406-B87D-56908E0836E1}">
      <dgm:prSet/>
      <dgm:spPr/>
      <dgm:t>
        <a:bodyPr/>
        <a:lstStyle/>
        <a:p>
          <a:r>
            <a:rPr lang="en-GB" b="0" i="0"/>
            <a:t>Dè na dòighean-obrach againn airson coileanadh a thogail agus a’ bheàrn ruigsinneachd a tha ceangailte ri bochdainn a dhùnadh thar gach raon den churraicealam?</a:t>
          </a:r>
          <a:endParaRPr lang="en-US" dirty="0"/>
        </a:p>
      </dgm:t>
    </dgm:pt>
    <dgm:pt modelId="{9A606110-6F38-4B39-8B63-C2EF1F443034}" type="parTrans" cxnId="{288C7849-E88F-4D6E-9945-CD1ECB76A977}">
      <dgm:prSet/>
      <dgm:spPr/>
      <dgm:t>
        <a:bodyPr/>
        <a:lstStyle/>
        <a:p>
          <a:endParaRPr lang="en-US"/>
        </a:p>
      </dgm:t>
    </dgm:pt>
    <dgm:pt modelId="{DF32A18A-46BE-41B3-8E45-9C40038DCD26}" type="sibTrans" cxnId="{288C7849-E88F-4D6E-9945-CD1ECB76A977}">
      <dgm:prSet/>
      <dgm:spPr/>
      <dgm:t>
        <a:bodyPr/>
        <a:lstStyle/>
        <a:p>
          <a:endParaRPr lang="en-US"/>
        </a:p>
      </dgm:t>
    </dgm:pt>
    <dgm:pt modelId="{C1F0C567-40E6-4A91-A000-70F6A71EBD4D}">
      <dgm:prSet/>
      <dgm:spPr/>
      <dgm:t>
        <a:bodyPr/>
        <a:lstStyle/>
        <a:p>
          <a:r>
            <a:rPr lang="en-GB" b="0" i="0"/>
            <a:t>Ciamar a tha sinn a’ cleachdadh na tuigse againn air co-theacsa sòisealta, eaconamach agus cultarach na sgoile gus cur ri agus cruthachadh planadh airson leasachadh?</a:t>
          </a:r>
          <a:endParaRPr lang="en-US" dirty="0"/>
        </a:p>
      </dgm:t>
    </dgm:pt>
    <dgm:pt modelId="{79138106-0516-4B9D-AFC6-75447CE110A7}" type="parTrans" cxnId="{82D5F4B7-D331-4588-AAFF-CA59163FED48}">
      <dgm:prSet/>
      <dgm:spPr/>
      <dgm:t>
        <a:bodyPr/>
        <a:lstStyle/>
        <a:p>
          <a:endParaRPr lang="en-US"/>
        </a:p>
      </dgm:t>
    </dgm:pt>
    <dgm:pt modelId="{58A40FB6-F848-4682-82E0-0AB5DCE41A3E}" type="sibTrans" cxnId="{82D5F4B7-D331-4588-AAFF-CA59163FED48}">
      <dgm:prSet/>
      <dgm:spPr/>
      <dgm:t>
        <a:bodyPr/>
        <a:lstStyle/>
        <a:p>
          <a:endParaRPr lang="en-US"/>
        </a:p>
      </dgm:t>
    </dgm:pt>
    <dgm:pt modelId="{E56B691B-C8C0-4357-A375-69AFEBED52BF}">
      <dgm:prSet/>
      <dgm:spPr/>
      <dgm:t>
        <a:bodyPr/>
        <a:lstStyle/>
        <a:p>
          <a:r>
            <a:rPr lang="en-GB" b="0" i="0" dirty="0" err="1"/>
            <a:t>Dè</a:t>
          </a:r>
          <a:r>
            <a:rPr lang="en-GB" b="0" i="0" dirty="0"/>
            <a:t> </a:t>
          </a:r>
          <a:r>
            <a:rPr lang="en-GB" b="0" i="0" dirty="0" err="1"/>
            <a:t>na</a:t>
          </a:r>
          <a:r>
            <a:rPr lang="en-GB" b="0" i="0" dirty="0"/>
            <a:t> </a:t>
          </a:r>
          <a:r>
            <a:rPr lang="en-GB" b="0" i="0" dirty="0" err="1"/>
            <a:t>dòighean</a:t>
          </a:r>
          <a:r>
            <a:rPr lang="en-GB" b="0" i="0" dirty="0"/>
            <a:t> </a:t>
          </a:r>
          <a:r>
            <a:rPr lang="en-GB" b="0" i="0" dirty="0" err="1"/>
            <a:t>anns</a:t>
          </a:r>
          <a:r>
            <a:rPr lang="en-GB" b="0" i="0" dirty="0"/>
            <a:t> am bi </a:t>
          </a:r>
          <a:r>
            <a:rPr lang="en-GB" b="0" i="0" dirty="0" err="1"/>
            <a:t>sinn</a:t>
          </a:r>
          <a:r>
            <a:rPr lang="en-GB" b="0" i="0" dirty="0"/>
            <a:t> a’ </a:t>
          </a:r>
          <a:r>
            <a:rPr lang="en-GB" b="0" i="0" dirty="0" err="1"/>
            <a:t>cruinneachadh</a:t>
          </a:r>
          <a:r>
            <a:rPr lang="en-GB" b="0" i="0" dirty="0"/>
            <a:t> </a:t>
          </a:r>
          <a:r>
            <a:rPr lang="en-GB" b="0" i="0" dirty="0" err="1"/>
            <a:t>agus</a:t>
          </a:r>
          <a:r>
            <a:rPr lang="en-GB" b="0" i="0" dirty="0"/>
            <a:t> a’ </a:t>
          </a:r>
          <a:r>
            <a:rPr lang="en-GB" b="0" i="0" dirty="0" err="1"/>
            <a:t>toirt</a:t>
          </a:r>
          <a:r>
            <a:rPr lang="en-GB" b="0" i="0" dirty="0"/>
            <a:t> </a:t>
          </a:r>
          <a:r>
            <a:rPr lang="en-GB" b="0" i="0" dirty="0" err="1"/>
            <a:t>aire</a:t>
          </a:r>
          <a:r>
            <a:rPr lang="en-GB" b="0" i="0" dirty="0"/>
            <a:t> air </a:t>
          </a:r>
          <a:r>
            <a:rPr lang="en-GB" b="0" i="0" dirty="0" err="1"/>
            <a:t>sreath</a:t>
          </a:r>
          <a:r>
            <a:rPr lang="en-GB" b="0" i="0" dirty="0"/>
            <a:t> de </a:t>
          </a:r>
          <a:r>
            <a:rPr lang="en-GB" b="0" i="0" dirty="0" err="1"/>
            <a:t>fhianais</a:t>
          </a:r>
          <a:r>
            <a:rPr lang="en-GB" b="0" i="0" dirty="0"/>
            <a:t> air </a:t>
          </a:r>
          <a:r>
            <a:rPr lang="en-GB" b="0" i="0" dirty="0" err="1"/>
            <a:t>càileachd</a:t>
          </a:r>
          <a:r>
            <a:rPr lang="en-GB" b="0" i="0" dirty="0"/>
            <a:t> a’ </a:t>
          </a:r>
          <a:r>
            <a:rPr lang="en-GB" b="0" i="0" dirty="0" err="1"/>
            <a:t>bhogaidh</a:t>
          </a:r>
          <a:r>
            <a:rPr lang="en-GB" b="0" i="0" dirty="0"/>
            <a:t> a </a:t>
          </a:r>
          <a:r>
            <a:rPr lang="en-GB" b="0" i="0" dirty="0" err="1"/>
            <a:t>bhios</a:t>
          </a:r>
          <a:r>
            <a:rPr lang="en-GB" b="0" i="0" dirty="0"/>
            <a:t> </a:t>
          </a:r>
          <a:r>
            <a:rPr lang="en-GB" b="0" i="0" dirty="0" err="1"/>
            <a:t>sinn</a:t>
          </a:r>
          <a:r>
            <a:rPr lang="en-GB" b="0" i="0" dirty="0"/>
            <a:t> a’ </a:t>
          </a:r>
          <a:r>
            <a:rPr lang="en-GB" b="0" i="0" dirty="0" err="1"/>
            <a:t>solarachadh</a:t>
          </a:r>
          <a:r>
            <a:rPr lang="en-GB" b="0" i="0" dirty="0"/>
            <a:t>?</a:t>
          </a:r>
          <a:endParaRPr lang="en-US" dirty="0"/>
        </a:p>
      </dgm:t>
    </dgm:pt>
    <dgm:pt modelId="{2F7F5EF4-3620-45E2-978C-8595AAAB0822}" type="parTrans" cxnId="{78FE055E-BF75-46E1-A0E7-51261D19C04E}">
      <dgm:prSet/>
      <dgm:spPr/>
      <dgm:t>
        <a:bodyPr/>
        <a:lstStyle/>
        <a:p>
          <a:endParaRPr lang="en-US"/>
        </a:p>
      </dgm:t>
    </dgm:pt>
    <dgm:pt modelId="{F0468761-7074-4477-B782-DB2A0286B996}" type="sibTrans" cxnId="{78FE055E-BF75-46E1-A0E7-51261D19C04E}">
      <dgm:prSet/>
      <dgm:spPr/>
      <dgm:t>
        <a:bodyPr/>
        <a:lstStyle/>
        <a:p>
          <a:endParaRPr lang="en-US"/>
        </a:p>
      </dgm:t>
    </dgm:pt>
    <dgm:pt modelId="{6FA09377-1A5B-4F45-B5C1-E112B6B85A98}" type="pres">
      <dgm:prSet presAssocID="{79A7F230-D3C0-4C5A-8D51-602009300A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6873A5-C1EF-4554-9EF9-9E89B494386D}" type="pres">
      <dgm:prSet presAssocID="{3967695F-5641-4CC6-B473-13418ACE41F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560BB-4151-4388-8954-87A90DEA9AAA}" type="pres">
      <dgm:prSet presAssocID="{D7C78A03-2FAF-483E-921D-8CBEDB174C22}" presName="spacer" presStyleCnt="0"/>
      <dgm:spPr/>
    </dgm:pt>
    <dgm:pt modelId="{CCD270CC-13D5-4C1E-95AA-D5DE731C8E24}" type="pres">
      <dgm:prSet presAssocID="{A38DFE4B-A9AD-4A7A-8792-F9FC0D503C6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F77A1D-A1CE-407D-9A69-4FE1F9FE0CA8}" type="pres">
      <dgm:prSet presAssocID="{11AF1E0B-766F-4FFC-A262-6E608CA4E67A}" presName="spacer" presStyleCnt="0"/>
      <dgm:spPr/>
    </dgm:pt>
    <dgm:pt modelId="{0E392577-C438-4F85-AC5C-1D2B98149A87}" type="pres">
      <dgm:prSet presAssocID="{26990D66-8D5F-4406-B87D-56908E0836E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7A212-0704-4AB4-BF8E-6326BD186898}" type="pres">
      <dgm:prSet presAssocID="{DF32A18A-46BE-41B3-8E45-9C40038DCD26}" presName="spacer" presStyleCnt="0"/>
      <dgm:spPr/>
    </dgm:pt>
    <dgm:pt modelId="{6A2CAD1A-864D-4364-A10C-DDCB7344227C}" type="pres">
      <dgm:prSet presAssocID="{C1F0C567-40E6-4A91-A000-70F6A71EBD4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F9F777-8C49-41C9-B032-9A858E0B919A}" type="pres">
      <dgm:prSet presAssocID="{58A40FB6-F848-4682-82E0-0AB5DCE41A3E}" presName="spacer" presStyleCnt="0"/>
      <dgm:spPr/>
    </dgm:pt>
    <dgm:pt modelId="{380A4DE3-597C-4642-8176-4977EBE3AEC1}" type="pres">
      <dgm:prSet presAssocID="{E56B691B-C8C0-4357-A375-69AFEBED52B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1F3F23-340A-48BC-855B-025950BB3BA4}" type="presOf" srcId="{3967695F-5641-4CC6-B473-13418ACE41F8}" destId="{386873A5-C1EF-4554-9EF9-9E89B494386D}" srcOrd="0" destOrd="0" presId="urn:microsoft.com/office/officeart/2005/8/layout/vList2"/>
    <dgm:cxn modelId="{1CE911BB-B6F0-4425-9464-0837060D290E}" type="presOf" srcId="{26990D66-8D5F-4406-B87D-56908E0836E1}" destId="{0E392577-C438-4F85-AC5C-1D2B98149A87}" srcOrd="0" destOrd="0" presId="urn:microsoft.com/office/officeart/2005/8/layout/vList2"/>
    <dgm:cxn modelId="{F7E8DD77-A78D-48C2-B971-36A871E357F3}" type="presOf" srcId="{79A7F230-D3C0-4C5A-8D51-602009300AE1}" destId="{6FA09377-1A5B-4F45-B5C1-E112B6B85A98}" srcOrd="0" destOrd="0" presId="urn:microsoft.com/office/officeart/2005/8/layout/vList2"/>
    <dgm:cxn modelId="{092D8B04-5D71-47B7-B805-BDF68175818E}" type="presOf" srcId="{A38DFE4B-A9AD-4A7A-8792-F9FC0D503C69}" destId="{CCD270CC-13D5-4C1E-95AA-D5DE731C8E24}" srcOrd="0" destOrd="0" presId="urn:microsoft.com/office/officeart/2005/8/layout/vList2"/>
    <dgm:cxn modelId="{1BFB052F-744A-4A3A-A3F2-BDCA7A33AEFE}" type="presOf" srcId="{E56B691B-C8C0-4357-A375-69AFEBED52BF}" destId="{380A4DE3-597C-4642-8176-4977EBE3AEC1}" srcOrd="0" destOrd="0" presId="urn:microsoft.com/office/officeart/2005/8/layout/vList2"/>
    <dgm:cxn modelId="{78FE055E-BF75-46E1-A0E7-51261D19C04E}" srcId="{79A7F230-D3C0-4C5A-8D51-602009300AE1}" destId="{E56B691B-C8C0-4357-A375-69AFEBED52BF}" srcOrd="4" destOrd="0" parTransId="{2F7F5EF4-3620-45E2-978C-8595AAAB0822}" sibTransId="{F0468761-7074-4477-B782-DB2A0286B996}"/>
    <dgm:cxn modelId="{82D5F4B7-D331-4588-AAFF-CA59163FED48}" srcId="{79A7F230-D3C0-4C5A-8D51-602009300AE1}" destId="{C1F0C567-40E6-4A91-A000-70F6A71EBD4D}" srcOrd="3" destOrd="0" parTransId="{79138106-0516-4B9D-AFC6-75447CE110A7}" sibTransId="{58A40FB6-F848-4682-82E0-0AB5DCE41A3E}"/>
    <dgm:cxn modelId="{C85DA2CC-3E34-41FF-8F55-4F51A0B63FA4}" srcId="{79A7F230-D3C0-4C5A-8D51-602009300AE1}" destId="{3967695F-5641-4CC6-B473-13418ACE41F8}" srcOrd="0" destOrd="0" parTransId="{9A51C148-F1EF-4588-BEAC-5515CCD9074A}" sibTransId="{D7C78A03-2FAF-483E-921D-8CBEDB174C22}"/>
    <dgm:cxn modelId="{288C7849-E88F-4D6E-9945-CD1ECB76A977}" srcId="{79A7F230-D3C0-4C5A-8D51-602009300AE1}" destId="{26990D66-8D5F-4406-B87D-56908E0836E1}" srcOrd="2" destOrd="0" parTransId="{9A606110-6F38-4B39-8B63-C2EF1F443034}" sibTransId="{DF32A18A-46BE-41B3-8E45-9C40038DCD26}"/>
    <dgm:cxn modelId="{DAC9FF69-0297-42EA-B9A2-15D994465B69}" type="presOf" srcId="{C1F0C567-40E6-4A91-A000-70F6A71EBD4D}" destId="{6A2CAD1A-864D-4364-A10C-DDCB7344227C}" srcOrd="0" destOrd="0" presId="urn:microsoft.com/office/officeart/2005/8/layout/vList2"/>
    <dgm:cxn modelId="{0E8995C6-5D0C-4C1D-A599-174B397C0960}" srcId="{79A7F230-D3C0-4C5A-8D51-602009300AE1}" destId="{A38DFE4B-A9AD-4A7A-8792-F9FC0D503C69}" srcOrd="1" destOrd="0" parTransId="{21D86B57-EFDB-49F9-A8CE-AA1CB170A6AC}" sibTransId="{11AF1E0B-766F-4FFC-A262-6E608CA4E67A}"/>
    <dgm:cxn modelId="{4FCAF5D6-D75B-4B6A-BB3B-391ABD90CB55}" type="presParOf" srcId="{6FA09377-1A5B-4F45-B5C1-E112B6B85A98}" destId="{386873A5-C1EF-4554-9EF9-9E89B494386D}" srcOrd="0" destOrd="0" presId="urn:microsoft.com/office/officeart/2005/8/layout/vList2"/>
    <dgm:cxn modelId="{7871443B-D7DB-41BB-BBD3-4B604A879E45}" type="presParOf" srcId="{6FA09377-1A5B-4F45-B5C1-E112B6B85A98}" destId="{1F6560BB-4151-4388-8954-87A90DEA9AAA}" srcOrd="1" destOrd="0" presId="urn:microsoft.com/office/officeart/2005/8/layout/vList2"/>
    <dgm:cxn modelId="{E583CB80-F849-464F-B52D-661B2978B1DC}" type="presParOf" srcId="{6FA09377-1A5B-4F45-B5C1-E112B6B85A98}" destId="{CCD270CC-13D5-4C1E-95AA-D5DE731C8E24}" srcOrd="2" destOrd="0" presId="urn:microsoft.com/office/officeart/2005/8/layout/vList2"/>
    <dgm:cxn modelId="{AF702422-C5D0-4E0B-9A61-C76EC4E29A7F}" type="presParOf" srcId="{6FA09377-1A5B-4F45-B5C1-E112B6B85A98}" destId="{80F77A1D-A1CE-407D-9A69-4FE1F9FE0CA8}" srcOrd="3" destOrd="0" presId="urn:microsoft.com/office/officeart/2005/8/layout/vList2"/>
    <dgm:cxn modelId="{4A5CC31C-1057-4526-AA6A-52E6F027DBD8}" type="presParOf" srcId="{6FA09377-1A5B-4F45-B5C1-E112B6B85A98}" destId="{0E392577-C438-4F85-AC5C-1D2B98149A87}" srcOrd="4" destOrd="0" presId="urn:microsoft.com/office/officeart/2005/8/layout/vList2"/>
    <dgm:cxn modelId="{CAEF97B5-82D4-42A0-B2AF-887648060D34}" type="presParOf" srcId="{6FA09377-1A5B-4F45-B5C1-E112B6B85A98}" destId="{BA27A212-0704-4AB4-BF8E-6326BD186898}" srcOrd="5" destOrd="0" presId="urn:microsoft.com/office/officeart/2005/8/layout/vList2"/>
    <dgm:cxn modelId="{DB38BCB5-4F56-4BC3-8933-DD034EDBB12F}" type="presParOf" srcId="{6FA09377-1A5B-4F45-B5C1-E112B6B85A98}" destId="{6A2CAD1A-864D-4364-A10C-DDCB7344227C}" srcOrd="6" destOrd="0" presId="urn:microsoft.com/office/officeart/2005/8/layout/vList2"/>
    <dgm:cxn modelId="{0682A380-376A-4570-9C1B-476320D30357}" type="presParOf" srcId="{6FA09377-1A5B-4F45-B5C1-E112B6B85A98}" destId="{A9F9F777-8C49-41C9-B032-9A858E0B919A}" srcOrd="7" destOrd="0" presId="urn:microsoft.com/office/officeart/2005/8/layout/vList2"/>
    <dgm:cxn modelId="{35B532C6-4C09-4190-9097-FEFAEFD35E0E}" type="presParOf" srcId="{6FA09377-1A5B-4F45-B5C1-E112B6B85A98}" destId="{380A4DE3-597C-4642-8176-4977EBE3AEC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D87BE7-B3E7-461F-9DAD-455F6F6766C0}" type="doc">
      <dgm:prSet loTypeId="urn:microsoft.com/office/officeart/2005/8/layout/vList2" loCatId="list" qsTypeId="urn:microsoft.com/office/officeart/2005/8/quickstyle/3d3" qsCatId="3D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06B13D9A-5DD5-499B-A17F-DB0474292ADD}">
      <dgm:prSet/>
      <dgm:spPr/>
      <dgm:t>
        <a:bodyPr/>
        <a:lstStyle/>
        <a:p>
          <a:r>
            <a:rPr lang="en-GB" b="0" i="0" dirty="0" err="1"/>
            <a:t>Dè</a:t>
          </a:r>
          <a:r>
            <a:rPr lang="en-GB" b="0" i="0" dirty="0"/>
            <a:t> </a:t>
          </a:r>
          <a:r>
            <a:rPr lang="en-GB" b="0" i="0" dirty="0" err="1"/>
            <a:t>tha</a:t>
          </a:r>
          <a:r>
            <a:rPr lang="en-GB" b="0" i="0" dirty="0"/>
            <a:t> </a:t>
          </a:r>
          <a:r>
            <a:rPr lang="en-GB" b="0" i="0" dirty="0" err="1"/>
            <a:t>sinn</a:t>
          </a:r>
          <a:r>
            <a:rPr lang="en-GB" b="0" i="0" dirty="0"/>
            <a:t> a’ </a:t>
          </a:r>
          <a:r>
            <a:rPr lang="en-GB" b="0" i="0" dirty="0" err="1"/>
            <a:t>dèanamh</a:t>
          </a:r>
          <a:r>
            <a:rPr lang="en-GB" b="0" i="0" dirty="0"/>
            <a:t> </a:t>
          </a:r>
          <a:r>
            <a:rPr lang="en-GB" b="0" i="0" dirty="0" err="1"/>
            <a:t>gus</a:t>
          </a:r>
          <a:r>
            <a:rPr lang="en-GB" b="0" i="0" dirty="0"/>
            <a:t> </a:t>
          </a:r>
          <a:r>
            <a:rPr lang="en-GB" b="0" i="0" dirty="0" err="1"/>
            <a:t>dèanamh</a:t>
          </a:r>
          <a:r>
            <a:rPr lang="en-GB" b="0" i="0" dirty="0"/>
            <a:t> </a:t>
          </a:r>
          <a:r>
            <a:rPr lang="en-GB" b="0" i="0" dirty="0" err="1"/>
            <a:t>cinnteach</a:t>
          </a:r>
          <a:r>
            <a:rPr lang="en-GB" b="0" i="0" dirty="0"/>
            <a:t> </a:t>
          </a:r>
          <a:r>
            <a:rPr lang="en-GB" b="0" i="0" dirty="0" err="1"/>
            <a:t>gu</a:t>
          </a:r>
          <a:r>
            <a:rPr lang="en-GB" b="0" i="0" dirty="0"/>
            <a:t> bheil </a:t>
          </a:r>
          <a:r>
            <a:rPr lang="en-GB" b="0" i="0" dirty="0" err="1"/>
            <a:t>ionnsachadh</a:t>
          </a:r>
          <a:r>
            <a:rPr lang="en-GB" b="0" i="0" dirty="0"/>
            <a:t> </a:t>
          </a:r>
          <a:r>
            <a:rPr lang="en-GB" b="0" i="0" dirty="0" err="1"/>
            <a:t>agus</a:t>
          </a:r>
          <a:r>
            <a:rPr lang="en-GB" b="0" i="0" dirty="0"/>
            <a:t> </a:t>
          </a:r>
          <a:r>
            <a:rPr lang="en-GB" b="0" i="0" dirty="0" err="1"/>
            <a:t>teagasg</a:t>
          </a:r>
          <a:r>
            <a:rPr lang="en-GB" b="0" i="0" dirty="0"/>
            <a:t> </a:t>
          </a:r>
          <a:r>
            <a:rPr lang="en-GB" b="0" i="0" dirty="0" err="1"/>
            <a:t>gu</a:t>
          </a:r>
          <a:r>
            <a:rPr lang="en-GB" b="0" i="0" dirty="0"/>
            <a:t> </a:t>
          </a:r>
          <a:r>
            <a:rPr lang="en-GB" b="0" i="0" dirty="0" err="1"/>
            <a:t>cunbhalach</a:t>
          </a:r>
          <a:r>
            <a:rPr lang="en-GB" b="0" i="0" dirty="0"/>
            <a:t> </a:t>
          </a:r>
          <a:r>
            <a:rPr lang="en-GB" b="0" i="0" dirty="0" err="1"/>
            <a:t>aig</a:t>
          </a:r>
          <a:r>
            <a:rPr lang="en-GB" b="0" i="0" dirty="0"/>
            <a:t> </a:t>
          </a:r>
          <a:r>
            <a:rPr lang="en-GB" b="0" i="0" dirty="0" err="1"/>
            <a:t>ìre</a:t>
          </a:r>
          <a:r>
            <a:rPr lang="en-GB" b="0" i="0" dirty="0"/>
            <a:t> de </a:t>
          </a:r>
          <a:r>
            <a:rPr lang="en-GB" b="0" i="0" dirty="0" err="1"/>
            <a:t>dh’àrd-chàileachd</a:t>
          </a:r>
          <a:r>
            <a:rPr lang="en-GB" b="0" i="0" dirty="0"/>
            <a:t>?</a:t>
          </a:r>
        </a:p>
      </dgm:t>
    </dgm:pt>
    <dgm:pt modelId="{545ECAC2-F95F-4568-9CE3-2AAC65B6DB03}" type="parTrans" cxnId="{A5A3476C-7209-4D55-B5A6-666EA2291922}">
      <dgm:prSet/>
      <dgm:spPr/>
      <dgm:t>
        <a:bodyPr/>
        <a:lstStyle/>
        <a:p>
          <a:endParaRPr lang="en-US"/>
        </a:p>
      </dgm:t>
    </dgm:pt>
    <dgm:pt modelId="{6BEB2432-0E7A-488B-B037-EC1613512D17}" type="sibTrans" cxnId="{A5A3476C-7209-4D55-B5A6-666EA2291922}">
      <dgm:prSet/>
      <dgm:spPr/>
      <dgm:t>
        <a:bodyPr/>
        <a:lstStyle/>
        <a:p>
          <a:endParaRPr lang="en-US"/>
        </a:p>
      </dgm:t>
    </dgm:pt>
    <dgm:pt modelId="{A2BEA2EF-8703-4E84-A482-95526006F892}">
      <dgm:prSet/>
      <dgm:spPr/>
      <dgm:t>
        <a:bodyPr/>
        <a:lstStyle/>
        <a:p>
          <a:r>
            <a:rPr lang="en-GB" b="0" i="0"/>
            <a:t>Dè cho èifeachdach ’s a tha ar cleachdadh nan teicneòlasan didseatach gus ionnsachadh a mheudachadh, an curraicealam a lìbhrigeadh agus sgilean airson ionnsachadh, beatha agus obair a leasachadh?</a:t>
          </a:r>
          <a:endParaRPr lang="en-US"/>
        </a:p>
      </dgm:t>
    </dgm:pt>
    <dgm:pt modelId="{F77AC7D9-EC78-46DF-BF09-CD7053E68D20}" type="parTrans" cxnId="{BCC90C05-E7A2-4C66-AF6C-9AD86F993BBF}">
      <dgm:prSet/>
      <dgm:spPr/>
      <dgm:t>
        <a:bodyPr/>
        <a:lstStyle/>
        <a:p>
          <a:endParaRPr lang="en-US"/>
        </a:p>
      </dgm:t>
    </dgm:pt>
    <dgm:pt modelId="{8D085392-4CCA-4B8E-81E9-561CDCFC8E6B}" type="sibTrans" cxnId="{BCC90C05-E7A2-4C66-AF6C-9AD86F993BBF}">
      <dgm:prSet/>
      <dgm:spPr/>
      <dgm:t>
        <a:bodyPr/>
        <a:lstStyle/>
        <a:p>
          <a:endParaRPr lang="en-US"/>
        </a:p>
      </dgm:t>
    </dgm:pt>
    <dgm:pt modelId="{90FF9BDC-74D2-4A11-9ACB-74787514EC6F}">
      <dgm:prSet/>
      <dgm:spPr/>
      <dgm:t>
        <a:bodyPr/>
        <a:lstStyle/>
        <a:p>
          <a:r>
            <a:rPr lang="en-GB" b="0" i="0"/>
            <a:t>Dè an coltas a th’ air co-ionannachd agus cothromas airson clann agus òganaich ann am Foghlam Meadhan Gàidhlig?</a:t>
          </a:r>
          <a:endParaRPr lang="en-US"/>
        </a:p>
      </dgm:t>
    </dgm:pt>
    <dgm:pt modelId="{E2798F7A-A027-4B42-9AEF-236769BDB0FC}" type="parTrans" cxnId="{61A05EE7-7B0F-4B84-A5A6-8FABCA7180DB}">
      <dgm:prSet/>
      <dgm:spPr/>
      <dgm:t>
        <a:bodyPr/>
        <a:lstStyle/>
        <a:p>
          <a:endParaRPr lang="en-US"/>
        </a:p>
      </dgm:t>
    </dgm:pt>
    <dgm:pt modelId="{E99F2996-44C5-43A5-B338-987582FF2292}" type="sibTrans" cxnId="{61A05EE7-7B0F-4B84-A5A6-8FABCA7180DB}">
      <dgm:prSet/>
      <dgm:spPr/>
      <dgm:t>
        <a:bodyPr/>
        <a:lstStyle/>
        <a:p>
          <a:endParaRPr lang="en-US"/>
        </a:p>
      </dgm:t>
    </dgm:pt>
    <dgm:pt modelId="{DE1079F5-84A9-4C5F-B83D-78CA8D28D5CE}">
      <dgm:prSet/>
      <dgm:spPr/>
      <dgm:t>
        <a:bodyPr/>
        <a:lstStyle/>
        <a:p>
          <a:r>
            <a:rPr lang="en-GB" b="0" i="0"/>
            <a:t>Tha Inbhean Proifeasanta Comhairle Coitcheann Teagaisg na h-Alba a’ buntainn ri Foghlam Meadhan Beurla agus Foghlam Meadhan Gàidhlig, le ceithir iomraidhean sònraichte air a’ Ghàidhlig thar nan inbhean. Ciamar a bhios sibh gam fighe a-steach san t-suidheachadh agaibh?</a:t>
          </a:r>
          <a:endParaRPr lang="en-US"/>
        </a:p>
      </dgm:t>
    </dgm:pt>
    <dgm:pt modelId="{258D8AFD-9414-4F9D-9C51-4372FC0A3E3C}" type="parTrans" cxnId="{B8AE189A-EBD7-4616-A266-4D8149871DE9}">
      <dgm:prSet/>
      <dgm:spPr/>
      <dgm:t>
        <a:bodyPr/>
        <a:lstStyle/>
        <a:p>
          <a:endParaRPr lang="en-US"/>
        </a:p>
      </dgm:t>
    </dgm:pt>
    <dgm:pt modelId="{28DE4CE0-FC04-40FF-9B6D-A284D46177CD}" type="sibTrans" cxnId="{B8AE189A-EBD7-4616-A266-4D8149871DE9}">
      <dgm:prSet/>
      <dgm:spPr/>
      <dgm:t>
        <a:bodyPr/>
        <a:lstStyle/>
        <a:p>
          <a:endParaRPr lang="en-US"/>
        </a:p>
      </dgm:t>
    </dgm:pt>
    <dgm:pt modelId="{DAAFDC9A-3D10-4B37-A5ED-0136B727E21E}" type="pres">
      <dgm:prSet presAssocID="{80D87BE7-B3E7-461F-9DAD-455F6F6766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628FF5-5241-4571-A82E-17DC3EE1EC8E}" type="pres">
      <dgm:prSet presAssocID="{06B13D9A-5DD5-499B-A17F-DB0474292AD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AB08A0-509E-4AE2-80D6-34305485FFBA}" type="pres">
      <dgm:prSet presAssocID="{6BEB2432-0E7A-488B-B037-EC1613512D17}" presName="spacer" presStyleCnt="0"/>
      <dgm:spPr/>
    </dgm:pt>
    <dgm:pt modelId="{38C32638-DECE-4ABF-A4C5-7DA0E963FF64}" type="pres">
      <dgm:prSet presAssocID="{A2BEA2EF-8703-4E84-A482-95526006F89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98001F-522B-447C-81C1-D8ADA1945070}" type="pres">
      <dgm:prSet presAssocID="{8D085392-4CCA-4B8E-81E9-561CDCFC8E6B}" presName="spacer" presStyleCnt="0"/>
      <dgm:spPr/>
    </dgm:pt>
    <dgm:pt modelId="{062AD5A5-95EF-47C3-938E-19A32C2F9737}" type="pres">
      <dgm:prSet presAssocID="{90FF9BDC-74D2-4A11-9ACB-74787514EC6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301256-BE0B-4C85-B83B-891FD2835511}" type="pres">
      <dgm:prSet presAssocID="{E99F2996-44C5-43A5-B338-987582FF2292}" presName="spacer" presStyleCnt="0"/>
      <dgm:spPr/>
    </dgm:pt>
    <dgm:pt modelId="{DCA9694E-41A4-4E2A-AB60-550FA94C3C3A}" type="pres">
      <dgm:prSet presAssocID="{DE1079F5-84A9-4C5F-B83D-78CA8D28D5C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C90C05-E7A2-4C66-AF6C-9AD86F993BBF}" srcId="{80D87BE7-B3E7-461F-9DAD-455F6F6766C0}" destId="{A2BEA2EF-8703-4E84-A482-95526006F892}" srcOrd="1" destOrd="0" parTransId="{F77AC7D9-EC78-46DF-BF09-CD7053E68D20}" sibTransId="{8D085392-4CCA-4B8E-81E9-561CDCFC8E6B}"/>
    <dgm:cxn modelId="{B8AE189A-EBD7-4616-A266-4D8149871DE9}" srcId="{80D87BE7-B3E7-461F-9DAD-455F6F6766C0}" destId="{DE1079F5-84A9-4C5F-B83D-78CA8D28D5CE}" srcOrd="3" destOrd="0" parTransId="{258D8AFD-9414-4F9D-9C51-4372FC0A3E3C}" sibTransId="{28DE4CE0-FC04-40FF-9B6D-A284D46177CD}"/>
    <dgm:cxn modelId="{3C772464-7BAB-4694-B932-8A24A98348F3}" type="presOf" srcId="{06B13D9A-5DD5-499B-A17F-DB0474292ADD}" destId="{58628FF5-5241-4571-A82E-17DC3EE1EC8E}" srcOrd="0" destOrd="0" presId="urn:microsoft.com/office/officeart/2005/8/layout/vList2"/>
    <dgm:cxn modelId="{AAF1D574-A43F-477A-A5A8-5B068ED7C1B9}" type="presOf" srcId="{DE1079F5-84A9-4C5F-B83D-78CA8D28D5CE}" destId="{DCA9694E-41A4-4E2A-AB60-550FA94C3C3A}" srcOrd="0" destOrd="0" presId="urn:microsoft.com/office/officeart/2005/8/layout/vList2"/>
    <dgm:cxn modelId="{83078D2A-8B87-4F24-9662-316F1F403CC8}" type="presOf" srcId="{80D87BE7-B3E7-461F-9DAD-455F6F6766C0}" destId="{DAAFDC9A-3D10-4B37-A5ED-0136B727E21E}" srcOrd="0" destOrd="0" presId="urn:microsoft.com/office/officeart/2005/8/layout/vList2"/>
    <dgm:cxn modelId="{48CC0CEA-E3B2-4602-BCC8-81368BC5F062}" type="presOf" srcId="{A2BEA2EF-8703-4E84-A482-95526006F892}" destId="{38C32638-DECE-4ABF-A4C5-7DA0E963FF64}" srcOrd="0" destOrd="0" presId="urn:microsoft.com/office/officeart/2005/8/layout/vList2"/>
    <dgm:cxn modelId="{61A05EE7-7B0F-4B84-A5A6-8FABCA7180DB}" srcId="{80D87BE7-B3E7-461F-9DAD-455F6F6766C0}" destId="{90FF9BDC-74D2-4A11-9ACB-74787514EC6F}" srcOrd="2" destOrd="0" parTransId="{E2798F7A-A027-4B42-9AEF-236769BDB0FC}" sibTransId="{E99F2996-44C5-43A5-B338-987582FF2292}"/>
    <dgm:cxn modelId="{D5CE5E82-4ED8-4BBF-9C2F-15109DAF5CEB}" type="presOf" srcId="{90FF9BDC-74D2-4A11-9ACB-74787514EC6F}" destId="{062AD5A5-95EF-47C3-938E-19A32C2F9737}" srcOrd="0" destOrd="0" presId="urn:microsoft.com/office/officeart/2005/8/layout/vList2"/>
    <dgm:cxn modelId="{A5A3476C-7209-4D55-B5A6-666EA2291922}" srcId="{80D87BE7-B3E7-461F-9DAD-455F6F6766C0}" destId="{06B13D9A-5DD5-499B-A17F-DB0474292ADD}" srcOrd="0" destOrd="0" parTransId="{545ECAC2-F95F-4568-9CE3-2AAC65B6DB03}" sibTransId="{6BEB2432-0E7A-488B-B037-EC1613512D17}"/>
    <dgm:cxn modelId="{3316EEE1-B035-482D-AAF9-62A053D4166E}" type="presParOf" srcId="{DAAFDC9A-3D10-4B37-A5ED-0136B727E21E}" destId="{58628FF5-5241-4571-A82E-17DC3EE1EC8E}" srcOrd="0" destOrd="0" presId="urn:microsoft.com/office/officeart/2005/8/layout/vList2"/>
    <dgm:cxn modelId="{48581FB4-8FEA-4B19-A629-A5190D75F83A}" type="presParOf" srcId="{DAAFDC9A-3D10-4B37-A5ED-0136B727E21E}" destId="{F7AB08A0-509E-4AE2-80D6-34305485FFBA}" srcOrd="1" destOrd="0" presId="urn:microsoft.com/office/officeart/2005/8/layout/vList2"/>
    <dgm:cxn modelId="{C6D825CA-1D27-42B2-AD6D-F74DE3C8E0D1}" type="presParOf" srcId="{DAAFDC9A-3D10-4B37-A5ED-0136B727E21E}" destId="{38C32638-DECE-4ABF-A4C5-7DA0E963FF64}" srcOrd="2" destOrd="0" presId="urn:microsoft.com/office/officeart/2005/8/layout/vList2"/>
    <dgm:cxn modelId="{EC98489C-7D48-4A75-9FAA-6A4E0A6464B0}" type="presParOf" srcId="{DAAFDC9A-3D10-4B37-A5ED-0136B727E21E}" destId="{3698001F-522B-447C-81C1-D8ADA1945070}" srcOrd="3" destOrd="0" presId="urn:microsoft.com/office/officeart/2005/8/layout/vList2"/>
    <dgm:cxn modelId="{DB2DECCE-3D24-4536-8EB5-4B5253451991}" type="presParOf" srcId="{DAAFDC9A-3D10-4B37-A5ED-0136B727E21E}" destId="{062AD5A5-95EF-47C3-938E-19A32C2F9737}" srcOrd="4" destOrd="0" presId="urn:microsoft.com/office/officeart/2005/8/layout/vList2"/>
    <dgm:cxn modelId="{FBFEEF3D-FA32-4360-A8BA-E612C4524BAD}" type="presParOf" srcId="{DAAFDC9A-3D10-4B37-A5ED-0136B727E21E}" destId="{78301256-BE0B-4C85-B83B-891FD2835511}" srcOrd="5" destOrd="0" presId="urn:microsoft.com/office/officeart/2005/8/layout/vList2"/>
    <dgm:cxn modelId="{1AC16114-5EE0-4156-811F-FB7CF128F84B}" type="presParOf" srcId="{DAAFDC9A-3D10-4B37-A5ED-0136B727E21E}" destId="{DCA9694E-41A4-4E2A-AB60-550FA94C3C3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26F6D-DA76-4C23-A23E-63CA7C95BB16}">
      <dsp:nvSpPr>
        <dsp:cNvPr id="0" name=""/>
        <dsp:cNvSpPr/>
      </dsp:nvSpPr>
      <dsp:spPr>
        <a:xfrm>
          <a:off x="0" y="187605"/>
          <a:ext cx="11538857" cy="2798640"/>
        </a:xfrm>
        <a:prstGeom prst="roundRect">
          <a:avLst/>
        </a:prstGeom>
        <a:solidFill>
          <a:srgbClr val="B3D236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Tha a’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Chomhairle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seo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a’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toirt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seachad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fiosrachadh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cudromach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cho-theacsa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nàiseanta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cunntas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air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cleachdaidhean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as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fheàrr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gus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taic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thoirt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do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dh’àrd-stiùirichean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luchd-obrach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ùghdarrasan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foghlaim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airson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sgrùdadh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planadh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airson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leasachadh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am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Foghlam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Gàidhlig. Tha e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stèidhichte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air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fianais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bho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sgrùdaidhean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lèirmheasan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fèin-luachadh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dearbhte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a’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gabhail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a-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steach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gach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raon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dh’Fhoghlam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Gàidhlig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agus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còmhraidhean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eile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le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raon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farsaing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luchd-ùidhe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6618" y="324223"/>
        <a:ext cx="11265621" cy="2525404"/>
      </dsp:txXfrm>
    </dsp:sp>
    <dsp:sp modelId="{2BC74DC1-94B9-4C13-A705-B8C1639F7158}">
      <dsp:nvSpPr>
        <dsp:cNvPr id="0" name=""/>
        <dsp:cNvSpPr/>
      </dsp:nvSpPr>
      <dsp:spPr>
        <a:xfrm>
          <a:off x="0" y="2998354"/>
          <a:ext cx="11538857" cy="2798640"/>
        </a:xfrm>
        <a:prstGeom prst="roundRect">
          <a:avLst/>
        </a:prstGeom>
        <a:solidFill>
          <a:srgbClr val="B3D23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Bidh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Luchd-sgrùdaidh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Banrigh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a’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cleachdadh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Comhairle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airson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taic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thoirt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do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ghnìomhan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sgrùdaidh</a:t>
          </a:r>
          <a:r>
            <a:rPr lang="en-GB" sz="2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6618" y="3134972"/>
        <a:ext cx="11265621" cy="25254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873A5-C1EF-4554-9EF9-9E89B494386D}">
      <dsp:nvSpPr>
        <dsp:cNvPr id="0" name=""/>
        <dsp:cNvSpPr/>
      </dsp:nvSpPr>
      <dsp:spPr>
        <a:xfrm>
          <a:off x="0" y="527289"/>
          <a:ext cx="11545431" cy="7956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 dirty="0" err="1"/>
            <a:t>Dè</a:t>
          </a:r>
          <a:r>
            <a:rPr lang="en-GB" sz="2000" b="0" i="0" kern="1200" dirty="0"/>
            <a:t> an </a:t>
          </a:r>
          <a:r>
            <a:rPr lang="en-GB" sz="2000" b="0" i="0" kern="1200" dirty="0" err="1"/>
            <a:t>ìre</a:t>
          </a:r>
          <a:r>
            <a:rPr lang="en-GB" sz="2000" b="0" i="0" kern="1200" dirty="0"/>
            <a:t> ’s </a:t>
          </a:r>
          <a:r>
            <a:rPr lang="en-GB" sz="2000" b="0" i="0" kern="1200" dirty="0" err="1"/>
            <a:t>gu</a:t>
          </a:r>
          <a:r>
            <a:rPr lang="en-GB" sz="2000" b="0" i="0" kern="1200" dirty="0"/>
            <a:t> bheil </a:t>
          </a:r>
          <a:r>
            <a:rPr lang="en-GB" sz="2000" b="0" i="0" kern="1200" dirty="0" err="1"/>
            <a:t>àrd-stiùirichean</a:t>
          </a:r>
          <a:r>
            <a:rPr lang="en-GB" sz="2000" b="0" i="0" kern="1200" dirty="0"/>
            <a:t> </a:t>
          </a:r>
          <a:r>
            <a:rPr lang="en-GB" sz="2000" b="0" i="0" kern="1200" dirty="0" err="1"/>
            <a:t>agus</a:t>
          </a:r>
          <a:r>
            <a:rPr lang="en-GB" sz="2000" b="0" i="0" kern="1200" dirty="0"/>
            <a:t> </a:t>
          </a:r>
          <a:r>
            <a:rPr lang="en-GB" sz="2000" b="0" i="0" kern="1200" dirty="0" err="1"/>
            <a:t>luchd-obrach</a:t>
          </a:r>
          <a:r>
            <a:rPr lang="en-GB" sz="2000" b="0" i="0" kern="1200" dirty="0"/>
            <a:t> a’ dol an </a:t>
          </a:r>
          <a:r>
            <a:rPr lang="en-GB" sz="2000" b="0" i="0" kern="1200" dirty="0" err="1"/>
            <a:t>sàs</a:t>
          </a:r>
          <a:r>
            <a:rPr lang="en-GB" sz="2000" b="0" i="0" kern="1200" dirty="0"/>
            <a:t> </a:t>
          </a:r>
          <a:r>
            <a:rPr lang="en-GB" sz="2000" b="0" i="0" kern="1200" dirty="0" err="1"/>
            <a:t>gu</a:t>
          </a:r>
          <a:r>
            <a:rPr lang="en-GB" sz="2000" b="0" i="0" kern="1200" dirty="0"/>
            <a:t> </a:t>
          </a:r>
          <a:r>
            <a:rPr lang="en-GB" sz="2000" b="0" i="0" kern="1200" dirty="0" err="1"/>
            <a:t>breithneachail</a:t>
          </a:r>
          <a:r>
            <a:rPr lang="en-GB" sz="2000" b="0" i="0" kern="1200" dirty="0"/>
            <a:t> </a:t>
          </a:r>
          <a:r>
            <a:rPr lang="en-GB" sz="2000" b="0" i="0" kern="1200" dirty="0" err="1"/>
            <a:t>anns</a:t>
          </a:r>
          <a:r>
            <a:rPr lang="en-GB" sz="2000" b="0" i="0" kern="1200" dirty="0"/>
            <a:t> a’ </a:t>
          </a:r>
          <a:r>
            <a:rPr lang="en-GB" sz="2000" b="0" i="0" kern="1200" dirty="0" err="1"/>
            <a:t>Chomhairle</a:t>
          </a:r>
          <a:r>
            <a:rPr lang="en-GB" sz="2000" b="0" i="0" kern="1200" dirty="0"/>
            <a:t> mu </a:t>
          </a:r>
          <a:r>
            <a:rPr lang="en-GB" sz="2000" b="0" i="0" kern="1200" dirty="0" err="1"/>
            <a:t>Fhoghlam</a:t>
          </a:r>
          <a:r>
            <a:rPr lang="en-GB" sz="2000" b="0" i="0" kern="1200" dirty="0"/>
            <a:t> Gàidhlig </a:t>
          </a:r>
          <a:r>
            <a:rPr lang="en-GB" sz="2000" b="0" i="0" kern="1200" dirty="0" err="1"/>
            <a:t>agus</a:t>
          </a:r>
          <a:r>
            <a:rPr lang="en-GB" sz="2000" b="0" i="0" kern="1200" dirty="0"/>
            <a:t> </a:t>
          </a:r>
          <a:r>
            <a:rPr lang="en-GB" sz="2000" b="1" i="0" kern="1200" dirty="0" err="1">
              <a:hlinkClick xmlns:r="http://schemas.openxmlformats.org/officeDocument/2006/relationships" r:id="rId1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rPr>
            <a:t>toraidhean</a:t>
          </a:r>
          <a:r>
            <a:rPr lang="en-GB" sz="2000" b="1" i="0" kern="1200" dirty="0">
              <a:hlinkClick xmlns:r="http://schemas.openxmlformats.org/officeDocument/2006/relationships" r:id="rId1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rPr>
            <a:t> </a:t>
          </a:r>
          <a:r>
            <a:rPr lang="en-GB" sz="2000" b="1" i="0" kern="1200" dirty="0" err="1">
              <a:hlinkClick xmlns:r="http://schemas.openxmlformats.org/officeDocument/2006/relationships" r:id="rId1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rPr>
            <a:t>sgrùdaidh</a:t>
          </a:r>
          <a:r>
            <a:rPr lang="en-GB" sz="2000" b="0" i="0" kern="1200" dirty="0"/>
            <a:t> </a:t>
          </a:r>
          <a:r>
            <a:rPr lang="en-GB" sz="2000" b="0" i="0" kern="1200" dirty="0" err="1"/>
            <a:t>gus</a:t>
          </a:r>
          <a:r>
            <a:rPr lang="en-GB" sz="2000" b="0" i="0" kern="1200" dirty="0"/>
            <a:t> </a:t>
          </a:r>
          <a:r>
            <a:rPr lang="en-GB" sz="2000" b="0" i="0" kern="1200" dirty="0" err="1"/>
            <a:t>na</a:t>
          </a:r>
          <a:r>
            <a:rPr lang="en-GB" sz="2000" b="0" i="0" kern="1200" dirty="0"/>
            <a:t> </a:t>
          </a:r>
          <a:r>
            <a:rPr lang="en-GB" sz="2000" b="0" i="0" kern="1200" dirty="0" err="1"/>
            <a:t>builean</a:t>
          </a:r>
          <a:r>
            <a:rPr lang="en-GB" sz="2000" b="0" i="0" kern="1200" dirty="0"/>
            <a:t> aca </a:t>
          </a:r>
          <a:r>
            <a:rPr lang="en-GB" sz="2000" b="0" i="0" kern="1200" dirty="0" err="1"/>
            <a:t>airson</a:t>
          </a:r>
          <a:r>
            <a:rPr lang="en-GB" sz="2000" b="0" i="0" kern="1200" dirty="0"/>
            <a:t> </a:t>
          </a:r>
          <a:r>
            <a:rPr lang="en-GB" sz="2000" b="0" i="0" kern="1200" dirty="0" err="1"/>
            <a:t>clann</a:t>
          </a:r>
          <a:r>
            <a:rPr lang="en-GB" sz="2000" b="0" i="0" kern="1200" dirty="0"/>
            <a:t> is </a:t>
          </a:r>
          <a:r>
            <a:rPr lang="en-GB" sz="2000" b="0" i="0" kern="1200" dirty="0" err="1"/>
            <a:t>daoine</a:t>
          </a:r>
          <a:r>
            <a:rPr lang="en-GB" sz="2000" b="0" i="0" kern="1200" dirty="0"/>
            <a:t> </a:t>
          </a:r>
          <a:r>
            <a:rPr lang="en-GB" sz="2000" b="0" i="0" kern="1200" dirty="0" err="1"/>
            <a:t>òga</a:t>
          </a:r>
          <a:r>
            <a:rPr lang="en-GB" sz="2000" b="0" i="0" kern="1200" dirty="0"/>
            <a:t> a </a:t>
          </a:r>
          <a:r>
            <a:rPr lang="en-GB" sz="2000" b="0" i="0" kern="1200" dirty="0" err="1"/>
            <a:t>leasachadh</a:t>
          </a:r>
          <a:r>
            <a:rPr lang="en-GB" sz="2000" b="0" i="0" kern="1200" dirty="0"/>
            <a:t>?</a:t>
          </a:r>
        </a:p>
      </dsp:txBody>
      <dsp:txXfrm>
        <a:off x="38838" y="566127"/>
        <a:ext cx="11467755" cy="717924"/>
      </dsp:txXfrm>
    </dsp:sp>
    <dsp:sp modelId="{CCD270CC-13D5-4C1E-95AA-D5DE731C8E24}">
      <dsp:nvSpPr>
        <dsp:cNvPr id="0" name=""/>
        <dsp:cNvSpPr/>
      </dsp:nvSpPr>
      <dsp:spPr>
        <a:xfrm>
          <a:off x="0" y="1380489"/>
          <a:ext cx="11545431" cy="7956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/>
            <a:t>Ciamar a nì sinn cinnteach gu bheil leasachadh solar airson na Gàidhlig aig cridhe gnìomhachd fèin-mheasaidh agus na phàirt de phlanadh buadhmhor, ro-innleachdail airson leasachaidh?</a:t>
          </a:r>
          <a:endParaRPr lang="en-US" sz="2000" kern="1200" dirty="0"/>
        </a:p>
      </dsp:txBody>
      <dsp:txXfrm>
        <a:off x="38838" y="1419327"/>
        <a:ext cx="11467755" cy="717924"/>
      </dsp:txXfrm>
    </dsp:sp>
    <dsp:sp modelId="{0E392577-C438-4F85-AC5C-1D2B98149A87}">
      <dsp:nvSpPr>
        <dsp:cNvPr id="0" name=""/>
        <dsp:cNvSpPr/>
      </dsp:nvSpPr>
      <dsp:spPr>
        <a:xfrm>
          <a:off x="0" y="2233689"/>
          <a:ext cx="11545431" cy="7956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/>
            <a:t>Dè na dòighean-obrach againn airson coileanadh a thogail agus a’ bheàrn ruigsinneachd a tha ceangailte ri bochdainn a dhùnadh thar gach raon den churraicealam?</a:t>
          </a:r>
          <a:endParaRPr lang="en-US" sz="2000" kern="1200" dirty="0"/>
        </a:p>
      </dsp:txBody>
      <dsp:txXfrm>
        <a:off x="38838" y="2272527"/>
        <a:ext cx="11467755" cy="717924"/>
      </dsp:txXfrm>
    </dsp:sp>
    <dsp:sp modelId="{6A2CAD1A-864D-4364-A10C-DDCB7344227C}">
      <dsp:nvSpPr>
        <dsp:cNvPr id="0" name=""/>
        <dsp:cNvSpPr/>
      </dsp:nvSpPr>
      <dsp:spPr>
        <a:xfrm>
          <a:off x="0" y="3086889"/>
          <a:ext cx="11545431" cy="7956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/>
            <a:t>Ciamar a tha sinn a’ cleachdadh na tuigse againn air co-theacsa sòisealta, eaconamach agus cultarach na sgoile gus cur ri agus cruthachadh planadh airson leasachadh?</a:t>
          </a:r>
          <a:endParaRPr lang="en-US" sz="2000" kern="1200" dirty="0"/>
        </a:p>
      </dsp:txBody>
      <dsp:txXfrm>
        <a:off x="38838" y="3125727"/>
        <a:ext cx="11467755" cy="717924"/>
      </dsp:txXfrm>
    </dsp:sp>
    <dsp:sp modelId="{380A4DE3-597C-4642-8176-4977EBE3AEC1}">
      <dsp:nvSpPr>
        <dsp:cNvPr id="0" name=""/>
        <dsp:cNvSpPr/>
      </dsp:nvSpPr>
      <dsp:spPr>
        <a:xfrm>
          <a:off x="0" y="3940089"/>
          <a:ext cx="11545431" cy="7956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 dirty="0" err="1"/>
            <a:t>Dè</a:t>
          </a:r>
          <a:r>
            <a:rPr lang="en-GB" sz="2000" b="0" i="0" kern="1200" dirty="0"/>
            <a:t> </a:t>
          </a:r>
          <a:r>
            <a:rPr lang="en-GB" sz="2000" b="0" i="0" kern="1200" dirty="0" err="1"/>
            <a:t>na</a:t>
          </a:r>
          <a:r>
            <a:rPr lang="en-GB" sz="2000" b="0" i="0" kern="1200" dirty="0"/>
            <a:t> </a:t>
          </a:r>
          <a:r>
            <a:rPr lang="en-GB" sz="2000" b="0" i="0" kern="1200" dirty="0" err="1"/>
            <a:t>dòighean</a:t>
          </a:r>
          <a:r>
            <a:rPr lang="en-GB" sz="2000" b="0" i="0" kern="1200" dirty="0"/>
            <a:t> </a:t>
          </a:r>
          <a:r>
            <a:rPr lang="en-GB" sz="2000" b="0" i="0" kern="1200" dirty="0" err="1"/>
            <a:t>anns</a:t>
          </a:r>
          <a:r>
            <a:rPr lang="en-GB" sz="2000" b="0" i="0" kern="1200" dirty="0"/>
            <a:t> am bi </a:t>
          </a:r>
          <a:r>
            <a:rPr lang="en-GB" sz="2000" b="0" i="0" kern="1200" dirty="0" err="1"/>
            <a:t>sinn</a:t>
          </a:r>
          <a:r>
            <a:rPr lang="en-GB" sz="2000" b="0" i="0" kern="1200" dirty="0"/>
            <a:t> a’ </a:t>
          </a:r>
          <a:r>
            <a:rPr lang="en-GB" sz="2000" b="0" i="0" kern="1200" dirty="0" err="1"/>
            <a:t>cruinneachadh</a:t>
          </a:r>
          <a:r>
            <a:rPr lang="en-GB" sz="2000" b="0" i="0" kern="1200" dirty="0"/>
            <a:t> </a:t>
          </a:r>
          <a:r>
            <a:rPr lang="en-GB" sz="2000" b="0" i="0" kern="1200" dirty="0" err="1"/>
            <a:t>agus</a:t>
          </a:r>
          <a:r>
            <a:rPr lang="en-GB" sz="2000" b="0" i="0" kern="1200" dirty="0"/>
            <a:t> a’ </a:t>
          </a:r>
          <a:r>
            <a:rPr lang="en-GB" sz="2000" b="0" i="0" kern="1200" dirty="0" err="1"/>
            <a:t>toirt</a:t>
          </a:r>
          <a:r>
            <a:rPr lang="en-GB" sz="2000" b="0" i="0" kern="1200" dirty="0"/>
            <a:t> </a:t>
          </a:r>
          <a:r>
            <a:rPr lang="en-GB" sz="2000" b="0" i="0" kern="1200" dirty="0" err="1"/>
            <a:t>aire</a:t>
          </a:r>
          <a:r>
            <a:rPr lang="en-GB" sz="2000" b="0" i="0" kern="1200" dirty="0"/>
            <a:t> air </a:t>
          </a:r>
          <a:r>
            <a:rPr lang="en-GB" sz="2000" b="0" i="0" kern="1200" dirty="0" err="1"/>
            <a:t>sreath</a:t>
          </a:r>
          <a:r>
            <a:rPr lang="en-GB" sz="2000" b="0" i="0" kern="1200" dirty="0"/>
            <a:t> de </a:t>
          </a:r>
          <a:r>
            <a:rPr lang="en-GB" sz="2000" b="0" i="0" kern="1200" dirty="0" err="1"/>
            <a:t>fhianais</a:t>
          </a:r>
          <a:r>
            <a:rPr lang="en-GB" sz="2000" b="0" i="0" kern="1200" dirty="0"/>
            <a:t> air </a:t>
          </a:r>
          <a:r>
            <a:rPr lang="en-GB" sz="2000" b="0" i="0" kern="1200" dirty="0" err="1"/>
            <a:t>càileachd</a:t>
          </a:r>
          <a:r>
            <a:rPr lang="en-GB" sz="2000" b="0" i="0" kern="1200" dirty="0"/>
            <a:t> a’ </a:t>
          </a:r>
          <a:r>
            <a:rPr lang="en-GB" sz="2000" b="0" i="0" kern="1200" dirty="0" err="1"/>
            <a:t>bhogaidh</a:t>
          </a:r>
          <a:r>
            <a:rPr lang="en-GB" sz="2000" b="0" i="0" kern="1200" dirty="0"/>
            <a:t> a </a:t>
          </a:r>
          <a:r>
            <a:rPr lang="en-GB" sz="2000" b="0" i="0" kern="1200" dirty="0" err="1"/>
            <a:t>bhios</a:t>
          </a:r>
          <a:r>
            <a:rPr lang="en-GB" sz="2000" b="0" i="0" kern="1200" dirty="0"/>
            <a:t> </a:t>
          </a:r>
          <a:r>
            <a:rPr lang="en-GB" sz="2000" b="0" i="0" kern="1200" dirty="0" err="1"/>
            <a:t>sinn</a:t>
          </a:r>
          <a:r>
            <a:rPr lang="en-GB" sz="2000" b="0" i="0" kern="1200" dirty="0"/>
            <a:t> a’ </a:t>
          </a:r>
          <a:r>
            <a:rPr lang="en-GB" sz="2000" b="0" i="0" kern="1200" dirty="0" err="1"/>
            <a:t>solarachadh</a:t>
          </a:r>
          <a:r>
            <a:rPr lang="en-GB" sz="2000" b="0" i="0" kern="1200" dirty="0"/>
            <a:t>?</a:t>
          </a:r>
          <a:endParaRPr lang="en-US" sz="2000" kern="1200" dirty="0"/>
        </a:p>
      </dsp:txBody>
      <dsp:txXfrm>
        <a:off x="38838" y="3978927"/>
        <a:ext cx="11467755" cy="7179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28FF5-5241-4571-A82E-17DC3EE1EC8E}">
      <dsp:nvSpPr>
        <dsp:cNvPr id="0" name=""/>
        <dsp:cNvSpPr/>
      </dsp:nvSpPr>
      <dsp:spPr>
        <a:xfrm>
          <a:off x="0" y="290505"/>
          <a:ext cx="11552223" cy="123069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0" i="0" kern="1200" dirty="0" err="1"/>
            <a:t>Dè</a:t>
          </a:r>
          <a:r>
            <a:rPr lang="en-GB" sz="2200" b="0" i="0" kern="1200" dirty="0"/>
            <a:t> </a:t>
          </a:r>
          <a:r>
            <a:rPr lang="en-GB" sz="2200" b="0" i="0" kern="1200" dirty="0" err="1"/>
            <a:t>tha</a:t>
          </a:r>
          <a:r>
            <a:rPr lang="en-GB" sz="2200" b="0" i="0" kern="1200" dirty="0"/>
            <a:t> </a:t>
          </a:r>
          <a:r>
            <a:rPr lang="en-GB" sz="2200" b="0" i="0" kern="1200" dirty="0" err="1"/>
            <a:t>sinn</a:t>
          </a:r>
          <a:r>
            <a:rPr lang="en-GB" sz="2200" b="0" i="0" kern="1200" dirty="0"/>
            <a:t> a’ </a:t>
          </a:r>
          <a:r>
            <a:rPr lang="en-GB" sz="2200" b="0" i="0" kern="1200" dirty="0" err="1"/>
            <a:t>dèanamh</a:t>
          </a:r>
          <a:r>
            <a:rPr lang="en-GB" sz="2200" b="0" i="0" kern="1200" dirty="0"/>
            <a:t> </a:t>
          </a:r>
          <a:r>
            <a:rPr lang="en-GB" sz="2200" b="0" i="0" kern="1200" dirty="0" err="1"/>
            <a:t>gus</a:t>
          </a:r>
          <a:r>
            <a:rPr lang="en-GB" sz="2200" b="0" i="0" kern="1200" dirty="0"/>
            <a:t> </a:t>
          </a:r>
          <a:r>
            <a:rPr lang="en-GB" sz="2200" b="0" i="0" kern="1200" dirty="0" err="1"/>
            <a:t>dèanamh</a:t>
          </a:r>
          <a:r>
            <a:rPr lang="en-GB" sz="2200" b="0" i="0" kern="1200" dirty="0"/>
            <a:t> </a:t>
          </a:r>
          <a:r>
            <a:rPr lang="en-GB" sz="2200" b="0" i="0" kern="1200" dirty="0" err="1"/>
            <a:t>cinnteach</a:t>
          </a:r>
          <a:r>
            <a:rPr lang="en-GB" sz="2200" b="0" i="0" kern="1200" dirty="0"/>
            <a:t> </a:t>
          </a:r>
          <a:r>
            <a:rPr lang="en-GB" sz="2200" b="0" i="0" kern="1200" dirty="0" err="1"/>
            <a:t>gu</a:t>
          </a:r>
          <a:r>
            <a:rPr lang="en-GB" sz="2200" b="0" i="0" kern="1200" dirty="0"/>
            <a:t> bheil </a:t>
          </a:r>
          <a:r>
            <a:rPr lang="en-GB" sz="2200" b="0" i="0" kern="1200" dirty="0" err="1"/>
            <a:t>ionnsachadh</a:t>
          </a:r>
          <a:r>
            <a:rPr lang="en-GB" sz="2200" b="0" i="0" kern="1200" dirty="0"/>
            <a:t> </a:t>
          </a:r>
          <a:r>
            <a:rPr lang="en-GB" sz="2200" b="0" i="0" kern="1200" dirty="0" err="1"/>
            <a:t>agus</a:t>
          </a:r>
          <a:r>
            <a:rPr lang="en-GB" sz="2200" b="0" i="0" kern="1200" dirty="0"/>
            <a:t> </a:t>
          </a:r>
          <a:r>
            <a:rPr lang="en-GB" sz="2200" b="0" i="0" kern="1200" dirty="0" err="1"/>
            <a:t>teagasg</a:t>
          </a:r>
          <a:r>
            <a:rPr lang="en-GB" sz="2200" b="0" i="0" kern="1200" dirty="0"/>
            <a:t> </a:t>
          </a:r>
          <a:r>
            <a:rPr lang="en-GB" sz="2200" b="0" i="0" kern="1200" dirty="0" err="1"/>
            <a:t>gu</a:t>
          </a:r>
          <a:r>
            <a:rPr lang="en-GB" sz="2200" b="0" i="0" kern="1200" dirty="0"/>
            <a:t> </a:t>
          </a:r>
          <a:r>
            <a:rPr lang="en-GB" sz="2200" b="0" i="0" kern="1200" dirty="0" err="1"/>
            <a:t>cunbhalach</a:t>
          </a:r>
          <a:r>
            <a:rPr lang="en-GB" sz="2200" b="0" i="0" kern="1200" dirty="0"/>
            <a:t> </a:t>
          </a:r>
          <a:r>
            <a:rPr lang="en-GB" sz="2200" b="0" i="0" kern="1200" dirty="0" err="1"/>
            <a:t>aig</a:t>
          </a:r>
          <a:r>
            <a:rPr lang="en-GB" sz="2200" b="0" i="0" kern="1200" dirty="0"/>
            <a:t> </a:t>
          </a:r>
          <a:r>
            <a:rPr lang="en-GB" sz="2200" b="0" i="0" kern="1200" dirty="0" err="1"/>
            <a:t>ìre</a:t>
          </a:r>
          <a:r>
            <a:rPr lang="en-GB" sz="2200" b="0" i="0" kern="1200" dirty="0"/>
            <a:t> de </a:t>
          </a:r>
          <a:r>
            <a:rPr lang="en-GB" sz="2200" b="0" i="0" kern="1200" dirty="0" err="1"/>
            <a:t>dh’àrd-chàileachd</a:t>
          </a:r>
          <a:r>
            <a:rPr lang="en-GB" sz="2200" b="0" i="0" kern="1200" dirty="0"/>
            <a:t>?</a:t>
          </a:r>
        </a:p>
      </dsp:txBody>
      <dsp:txXfrm>
        <a:off x="60077" y="350582"/>
        <a:ext cx="11432069" cy="1110539"/>
      </dsp:txXfrm>
    </dsp:sp>
    <dsp:sp modelId="{38C32638-DECE-4ABF-A4C5-7DA0E963FF64}">
      <dsp:nvSpPr>
        <dsp:cNvPr id="0" name=""/>
        <dsp:cNvSpPr/>
      </dsp:nvSpPr>
      <dsp:spPr>
        <a:xfrm>
          <a:off x="0" y="1584559"/>
          <a:ext cx="11552223" cy="123069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0" i="0" kern="1200"/>
            <a:t>Dè cho èifeachdach ’s a tha ar cleachdadh nan teicneòlasan didseatach gus ionnsachadh a mheudachadh, an curraicealam a lìbhrigeadh agus sgilean airson ionnsachadh, beatha agus obair a leasachadh?</a:t>
          </a:r>
          <a:endParaRPr lang="en-US" sz="2200" kern="1200"/>
        </a:p>
      </dsp:txBody>
      <dsp:txXfrm>
        <a:off x="60077" y="1644636"/>
        <a:ext cx="11432069" cy="1110539"/>
      </dsp:txXfrm>
    </dsp:sp>
    <dsp:sp modelId="{062AD5A5-95EF-47C3-938E-19A32C2F9737}">
      <dsp:nvSpPr>
        <dsp:cNvPr id="0" name=""/>
        <dsp:cNvSpPr/>
      </dsp:nvSpPr>
      <dsp:spPr>
        <a:xfrm>
          <a:off x="0" y="2878612"/>
          <a:ext cx="11552223" cy="123069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0" i="0" kern="1200"/>
            <a:t>Dè an coltas a th’ air co-ionannachd agus cothromas airson clann agus òganaich ann am Foghlam Meadhan Gàidhlig?</a:t>
          </a:r>
          <a:endParaRPr lang="en-US" sz="2200" kern="1200"/>
        </a:p>
      </dsp:txBody>
      <dsp:txXfrm>
        <a:off x="60077" y="2938689"/>
        <a:ext cx="11432069" cy="1110539"/>
      </dsp:txXfrm>
    </dsp:sp>
    <dsp:sp modelId="{DCA9694E-41A4-4E2A-AB60-550FA94C3C3A}">
      <dsp:nvSpPr>
        <dsp:cNvPr id="0" name=""/>
        <dsp:cNvSpPr/>
      </dsp:nvSpPr>
      <dsp:spPr>
        <a:xfrm>
          <a:off x="0" y="4172666"/>
          <a:ext cx="11552223" cy="123069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0" i="0" kern="1200"/>
            <a:t>Tha Inbhean Proifeasanta Comhairle Coitcheann Teagaisg na h-Alba a’ buntainn ri Foghlam Meadhan Beurla agus Foghlam Meadhan Gàidhlig, le ceithir iomraidhean sònraichte air a’ Ghàidhlig thar nan inbhean. Ciamar a bhios sibh gam fighe a-steach san t-suidheachadh agaibh?</a:t>
          </a:r>
          <a:endParaRPr lang="en-US" sz="2200" kern="1200"/>
        </a:p>
      </dsp:txBody>
      <dsp:txXfrm>
        <a:off x="60077" y="4232743"/>
        <a:ext cx="11432069" cy="1110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B488-4159-4FF3-A46A-27682D5F2E21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F2D93-3AE0-44B6-B186-FDB1BA4A3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61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138238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4" y="4631267"/>
            <a:ext cx="5953126" cy="4964146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893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138238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4" y="4631267"/>
            <a:ext cx="5953126" cy="4964146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502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80AB4-52BE-D8CF-817D-B0B4756B0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5C1183-6107-FB60-C049-211869176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558A3-ABAE-9DBC-D5CA-CB072C401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4A9D3-8229-DEDA-D2C9-8E8CEB6D8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B5561-B0DE-E472-A0FA-501E6A487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083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0D258-FB7D-5A12-86E9-09008829E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EEB9CA-ADA6-9C89-82FC-9904118E4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26168-6287-87F8-DCEA-357F8AEAE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528CA-3395-3263-7485-B881CD973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94791C-EEEE-4DA6-DCA2-0DBEE9FB3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611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C39A54-2A07-F6D4-967E-E0D033E3A9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8E7652-15E3-CCEB-DF0B-CF9ACE683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C56A5-A374-C0C3-4982-DAF50E60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36104-B973-08D3-3662-31FFD78B5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3A64E-EF74-AC2A-C4C8-27049A9A4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8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B99C6-4D86-F6C4-6127-B7B3FE9BC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1ED86-BE3D-0D8B-D102-1B198AA6D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4010A-5D35-2628-C42D-45932C6C4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ACA30-1AAD-591A-F5BB-C5DEDDB3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C6EBC-02DB-9E33-A9DC-4F5412826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31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FDEE1-0DA2-D4A2-44E6-83BFB18B9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C97496-EC8F-75BA-DC2E-51B713285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8770-74DC-6256-056A-DA7E522EC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66F65-9205-1D57-C95E-D91695FB3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C9595-9CC3-5188-AA79-98C241AC3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879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78517-7AF8-D4C9-4DA9-DE1D1C9CA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77409-8251-4CD9-69C4-F4A4B983F0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2E55BF-8961-2A24-FAD4-9D224C458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65FF22-0DE5-4E25-0CB3-BEE2F2894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A49F39-AC71-0664-FA6B-2C07248A7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F246A-04DD-AA8E-5DF1-03B8A8E1A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822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8AC27-71CE-EAC0-E470-81B59BFFC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372F4-83C4-BC60-CCA3-E5C0980F4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5B7DB-A15A-036A-E391-16B4C2DD8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F525C6-FAD4-5059-E359-2CA5C0F540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AE847E-5077-4EA9-71BC-777F5941EB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0B26C2-2B4D-7383-D3B9-8765C8545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E78CEA-F27F-87E2-FFCD-76589BAC0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BDBDD8-3D4F-5897-70C2-926CA4B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74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87FB0-9039-6B06-A5B8-4BDCCDFF7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45CD57-4DE1-B7AE-BC9F-7DA6FAF7D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DA2FE5-B2D9-CAB1-B448-721B1130B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7A47A1-2C1B-B703-F46B-28CD8B39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9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3E4F76-FEF4-DF0F-31B5-B632E36B4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E00C5A-3A66-70D2-DC42-C30E66D02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8BFF7-EC45-A15B-700C-31589FA72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59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037F5-9C4C-F78D-B696-CB56B0478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10155-B28A-90F4-2882-5AF4C3FFB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12FA52-F48D-47CE-4BE9-869C7C949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AF068-5A1F-8569-8480-9B3FB74A7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939FB-5F91-AA67-7D0F-2E6FBBBFB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E9FAE0-733B-1F8E-E378-CCCDEB3D7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56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E17CA-C137-F0A5-664D-616689746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5A54AF-F8C9-0E9C-C942-AA2416C1B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F5384-C533-7008-20E4-7BC7BD7DA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B54F94-9A49-955C-EB82-61F44E899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4BF50-9092-3414-969A-C0F0FF4C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6F4DB-AA3B-D7F7-EC37-76812D8B3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518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934176-7A17-9DDD-0F55-9C6F99D47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710EB-894F-5FAD-3F71-05BBF327F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2D139-004F-810D-8E4E-CF7A88E696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0A993-4C32-445E-BA97-1B31E23C2CBC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9D9DF-43F6-748F-23DF-4795EABCFD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682F6-671B-4C7F-B242-31BDFD8EE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1879D-281E-4126-B929-4AF7E7E62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68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otland.gov.uk/Publications/2012/05/3670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gov.scot/improvement/practice-exemplars/a-riarachadh-fianais-sgrudaidh-air-foghlam-tro-mheadhan-na-gaidhlig-curraicealam-na-h-ard-sgoile/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s://education.gov.scot/improvement/practice-exemplars/a-co-roinn-fianais-sgrudaidh-air-foghlam-tro-mheadhan-na-gaidhlig-elc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education.gov.scot/improvement/practice-exemplars/a-leasachadh-curraicealam-na-gaidhlig-anns-an-ard-sgoil-ard-sgoil-greenfauld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education.gov.scot/improvement/search/?orderBy=relevance&amp;originSubsite=NationalImprovementHub&amp;query=How%20good%20is%20our%20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ion.gov.scot/improvement/search/?orderBy=relevance&amp;originSubsite=NationalImprovementHub&amp;query=How%20good%20is%20our%20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 2.png">
            <a:extLst>
              <a:ext uri="{FF2B5EF4-FFF2-40B4-BE49-F238E27FC236}">
                <a16:creationId xmlns:a16="http://schemas.microsoft.com/office/drawing/2014/main" id="{0F4CDC42-653E-41F2-A327-DBFC16D4DD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92" y="3752515"/>
            <a:ext cx="12209384" cy="310548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5C1952E-E8BC-45F7-8821-3A73C0B0F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744" y="1219991"/>
            <a:ext cx="9893354" cy="5638009"/>
          </a:xfrm>
        </p:spPr>
        <p:txBody>
          <a:bodyPr>
            <a:normAutofit fontScale="90000"/>
          </a:bodyPr>
          <a:lstStyle/>
          <a:p>
            <a:pPr algn="l"/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Comhairle</a:t>
            </a: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air </a:t>
            </a:r>
            <a:r>
              <a:rPr lang="en-GB" sz="54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Foghlam</a:t>
            </a: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Gàidhlig</a:t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5400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Prìomh</a:t>
            </a:r>
            <a:r>
              <a:rPr lang="en-GB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5400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fhiosrachadh</a:t>
            </a: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US" sz="5400" b="1" dirty="0">
                <a:solidFill>
                  <a:srgbClr val="B3D236"/>
                </a:solidFill>
              </a:rPr>
              <a:t/>
            </a:r>
            <a:br>
              <a:rPr lang="en-US" sz="5400" b="1" dirty="0">
                <a:solidFill>
                  <a:srgbClr val="B3D236"/>
                </a:solidFill>
              </a:rPr>
            </a:br>
            <a:endParaRPr lang="en-GB" sz="5400" dirty="0">
              <a:solidFill>
                <a:srgbClr val="92D05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EB906B-4038-BFB2-60C6-F12C09D397E2}"/>
              </a:ext>
            </a:extLst>
          </p:cNvPr>
          <p:cNvSpPr txBox="1"/>
          <p:nvPr/>
        </p:nvSpPr>
        <p:spPr>
          <a:xfrm>
            <a:off x="5948128" y="6107544"/>
            <a:ext cx="70783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b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338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B903DE-CAD5-4B92-AD8B-40DFD5DEFF06}"/>
              </a:ext>
            </a:extLst>
          </p:cNvPr>
          <p:cNvSpPr txBox="1"/>
          <p:nvPr/>
        </p:nvSpPr>
        <p:spPr>
          <a:xfrm>
            <a:off x="130521" y="75063"/>
            <a:ext cx="11930958" cy="6014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làn-bhogadh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a’gabhail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a-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steach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measadh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indent="180340">
              <a:lnSpc>
                <a:spcPct val="107000"/>
              </a:lnSpc>
            </a:pPr>
            <a:r>
              <a:rPr lang="en-GB" b="1" dirty="0">
                <a:solidFill>
                  <a:srgbClr val="00AFE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Feumaidh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clann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daoine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òga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eòlas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fhaighinn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air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làn-bhogadh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de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dh’àrd-chàileachd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mar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phàirt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de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dh’Fhoghlam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Mheadhan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na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Gàidhlig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gus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am bi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bunait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thèarainte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aca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sa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chànan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ìre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fileantachd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bheir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 comas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dhaibh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togail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air an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adhartas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tha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iad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air a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dhèanamh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sa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Ghàidhlig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en-GB" sz="2400" dirty="0">
              <a:solidFill>
                <a:srgbClr val="595959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Feumaidh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sgrùdadh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tracadh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thidsearan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thaobh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adhartais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is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coileanaidh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dèanamh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cinnteach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bheil a’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chlann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air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làn-bhogadh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leòr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fhaighinn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en-GB" sz="2400" dirty="0">
              <a:solidFill>
                <a:srgbClr val="595959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Tha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raon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de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mhodhan-obrach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cleachdte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làn-bhogadh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dèanamh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cinnteach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bheil a’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chlann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cluinntinn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gabhail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a-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steach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Gàidhlig de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dh’àrd-chàileachd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en-GB" sz="2400" dirty="0">
              <a:solidFill>
                <a:srgbClr val="595959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049FE1-3ADF-2F1C-66B9-9A29F1D63F9D}"/>
              </a:ext>
            </a:extLst>
          </p:cNvPr>
          <p:cNvSpPr txBox="1"/>
          <p:nvPr/>
        </p:nvSpPr>
        <p:spPr>
          <a:xfrm>
            <a:off x="4917478" y="6305048"/>
            <a:ext cx="8160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691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B903DE-CAD5-4B92-AD8B-40DFD5DEFF06}"/>
              </a:ext>
            </a:extLst>
          </p:cNvPr>
          <p:cNvSpPr txBox="1"/>
          <p:nvPr/>
        </p:nvSpPr>
        <p:spPr>
          <a:xfrm>
            <a:off x="130521" y="-51440"/>
            <a:ext cx="11930958" cy="6960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làn-bhogadh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a’gabhail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a-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steach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measadh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indent="180340">
              <a:lnSpc>
                <a:spcPct val="107000"/>
              </a:lnSpc>
            </a:pPr>
            <a:r>
              <a:rPr lang="en-GB" b="1" dirty="0">
                <a:solidFill>
                  <a:srgbClr val="00AFE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Ann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lìbhrigeadh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t-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seòmar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cluiche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t-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seòmar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clas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am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modh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làn-bhogaidh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feumaidh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luchd-obrach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dèanamh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cinnteach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bheilear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cleachdadh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prionnsabalan-dealbhaidh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churraicealaim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dèanamh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cinnteach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bheil an t-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ionnsachadh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adhartach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rianail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en-GB" sz="2800" dirty="0">
              <a:solidFill>
                <a:srgbClr val="595959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dreuchd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chudromach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Slatan-tomhais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Churraicealam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airson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Sàr-mhathais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airson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litearrachd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Gàidhlig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cuideachadh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chloinne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sealltainn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adhartais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iad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dèanamh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ìrean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churraicealaim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litearrachd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is Gàidhlig.</a:t>
            </a:r>
            <a:endParaRPr lang="en-GB" sz="2800" dirty="0">
              <a:solidFill>
                <a:srgbClr val="595959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049FE1-3ADF-2F1C-66B9-9A29F1D63F9D}"/>
              </a:ext>
            </a:extLst>
          </p:cNvPr>
          <p:cNvSpPr txBox="1"/>
          <p:nvPr/>
        </p:nvSpPr>
        <p:spPr>
          <a:xfrm>
            <a:off x="4351994" y="6284202"/>
            <a:ext cx="8413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4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648775-7A1B-19BB-9173-B85CB8F397B0}"/>
              </a:ext>
            </a:extLst>
          </p:cNvPr>
          <p:cNvSpPr txBox="1"/>
          <p:nvPr/>
        </p:nvSpPr>
        <p:spPr>
          <a:xfrm>
            <a:off x="0" y="-145071"/>
            <a:ext cx="12192000" cy="6558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an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ìre-bogaidh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bogadh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Fharsaing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Choitcheann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bho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deireadh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P3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/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toiseach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P4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suas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4BACC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San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ìre-bogaidh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curraicealam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fad a’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leantainn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’s e air a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theagasg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thar nan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ceithir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taobhan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ionnsachaidh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San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ìre-bogaidh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tòiseachadh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7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sgilean</a:t>
            </a:r>
            <a:r>
              <a:rPr lang="en-GB" sz="27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leughaidh</a:t>
            </a:r>
            <a:r>
              <a:rPr lang="en-GB" sz="27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sgrìobhaidh</a:t>
            </a:r>
            <a:r>
              <a:rPr lang="en-GB" sz="27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</a:t>
            </a:r>
            <a:r>
              <a:rPr lang="en-GB" sz="27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Bheurla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iad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ag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luaithe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thar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raointean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co-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theacsaichean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churraicealaim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 </a:t>
            </a: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tidsearan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planadh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cloinne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briathrachas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abairtean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co-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chàradh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leasachadh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co-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cheangailte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diofar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raointean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den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churraicealam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sgilean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cànain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gràmair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tuigse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dà-chànanas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cànan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cultar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A1B016-E451-E28C-C3E4-06E3B40ECC05}"/>
              </a:ext>
            </a:extLst>
          </p:cNvPr>
          <p:cNvSpPr txBox="1"/>
          <p:nvPr/>
        </p:nvSpPr>
        <p:spPr>
          <a:xfrm>
            <a:off x="5439215" y="6570552"/>
            <a:ext cx="6915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47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648775-7A1B-19BB-9173-B85CB8F397B0}"/>
              </a:ext>
            </a:extLst>
          </p:cNvPr>
          <p:cNvSpPr txBox="1"/>
          <p:nvPr/>
        </p:nvSpPr>
        <p:spPr>
          <a:xfrm>
            <a:off x="69410" y="123724"/>
            <a:ext cx="12122590" cy="53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an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ìre-bogaidh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bogadh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Fharsaing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Choitcheann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bho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deireadh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P3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/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toiseach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P4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suas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4BACC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San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ìre-bogaidh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bidh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tidsearan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stiùireadh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ionnsachaidh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lèir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sna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raointean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curraicealaim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fad, a’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gabhail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steach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Beurla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a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iad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ùr-thòiseachadh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 </a:t>
            </a: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uair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air a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lìbhrigeadh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soirbheachail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bithear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planadh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ìre-bogaidh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chumail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dol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tron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bhun-sgoil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steach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dhan</a:t>
            </a:r>
            <a:r>
              <a:rPr lang="en-GB" sz="2800" b="1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àrd-sgoil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87FB-F548-95D6-CC30-4970799DC784}"/>
              </a:ext>
            </a:extLst>
          </p:cNvPr>
          <p:cNvSpPr txBox="1"/>
          <p:nvPr/>
        </p:nvSpPr>
        <p:spPr>
          <a:xfrm>
            <a:off x="5171267" y="6364944"/>
            <a:ext cx="84837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527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648775-7A1B-19BB-9173-B85CB8F397B0}"/>
              </a:ext>
            </a:extLst>
          </p:cNvPr>
          <p:cNvSpPr txBox="1"/>
          <p:nvPr/>
        </p:nvSpPr>
        <p:spPr>
          <a:xfrm>
            <a:off x="69410" y="123724"/>
            <a:ext cx="12122590" cy="6587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an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ìre-bogaidh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bogadh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Fharsaing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Choitcheann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bho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deireadh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P3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/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toiseach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P4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suas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4BACC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San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àrd-sgoil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slighean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bogaidh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Ghàidhlig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an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toirt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churraicealam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farsaing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coitcheann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suas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deireadh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AS3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mar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chòir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as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lugha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leantainn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teisteanasan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Ghàidhlig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as sine.</a:t>
            </a:r>
          </a:p>
          <a:p>
            <a:pPr marL="342900" lvl="0" indent="-342900"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Thathar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a’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sùileachadh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gum bi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daoine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òga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a’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leantainn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orra,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ann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am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foghlam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mheadhan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Gàidhlig,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duaisean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agus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teisteanasan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choileanadh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sa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Ghàidhlig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agus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tron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Ghàidhlig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san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ìre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as sine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agus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, mar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thoradh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air sin, gum bi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cinn-uidhe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an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dèidh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na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sgoile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ann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tha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soirbheachail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san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raon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Ghàidhlig</a:t>
            </a:r>
            <a:r>
              <a:rPr lang="en-US" sz="2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GB" sz="2800" dirty="0"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78C826-1278-F08C-54A1-DB5D1DFBB7BD}"/>
              </a:ext>
            </a:extLst>
          </p:cNvPr>
          <p:cNvSpPr txBox="1"/>
          <p:nvPr/>
        </p:nvSpPr>
        <p:spPr>
          <a:xfrm>
            <a:off x="4971854" y="6364944"/>
            <a:ext cx="8335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17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ECEE46-BF90-4459-DF0B-3904F4134135}"/>
              </a:ext>
            </a:extLst>
          </p:cNvPr>
          <p:cNvSpPr txBox="1"/>
          <p:nvPr/>
        </p:nvSpPr>
        <p:spPr>
          <a:xfrm>
            <a:off x="0" y="0"/>
            <a:ext cx="12192000" cy="6432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Gàidhlig: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ìrean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àrd-sgoile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600" i="1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i="1" dirty="0">
                <a:solidFill>
                  <a:srgbClr val="4BACC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i="1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fheallsanachd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churraicealaim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stèidhichte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tuigse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cho-roinnte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mu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Fhoghlam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dà-chànanas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luchd-obrach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daoine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òga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pàrantan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com-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pàirtichean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soilleir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mu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adhbhar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luach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an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curraicealam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bho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AS1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AS3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suas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chun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as sine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fhathast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stèidhichte</a:t>
            </a:r>
            <a:r>
              <a:rPr lang="en-GB" sz="2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7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prionnsapalan-bogaidh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daoine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òga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fiosrachadh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fhaighinn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leantainneachd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slighean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fhoghlam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fharsaing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choitcheann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as sine le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cothroman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am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fileantachd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leasachadh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thar nan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ceithir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co-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theacsaichean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den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0F47DF-4EAD-0DB1-69B0-78085DF7D450}"/>
              </a:ext>
            </a:extLst>
          </p:cNvPr>
          <p:cNvSpPr txBox="1"/>
          <p:nvPr/>
        </p:nvSpPr>
        <p:spPr>
          <a:xfrm>
            <a:off x="4704973" y="6432658"/>
            <a:ext cx="7904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240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ECEE46-BF90-4459-DF0B-3904F4134135}"/>
              </a:ext>
            </a:extLst>
          </p:cNvPr>
          <p:cNvSpPr txBox="1"/>
          <p:nvPr/>
        </p:nvSpPr>
        <p:spPr>
          <a:xfrm>
            <a:off x="222739" y="309776"/>
            <a:ext cx="11746522" cy="5502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Gàidhlig: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ìrean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àrd-sgoile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600" i="1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i="1" dirty="0">
                <a:solidFill>
                  <a:srgbClr val="4BACC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i="1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Gus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adhartas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am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bogadh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cheadachadh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sgoiltean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ag amas air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earrann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mòr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leòr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den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churraicealam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lìbhrigeadh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phàirt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riatanach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Fhoghlam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Fharsaing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Choitcheann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suas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deireadh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AS3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dèidh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sin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luchd-ionnsachaidh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gluasad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suas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as sine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bho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AS4-AS6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tabhann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raon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theisteanasan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dhuaisean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Ghàidhlig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Bu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chòir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‘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Cànain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Alba: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Modh-obrach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1+2’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chleachdadh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sgoiltean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le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solair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cothrom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thoirt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do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dhaoine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òga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fad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am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Beurla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Ghàidhlig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mar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chànan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bharrachd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Tha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seo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gabhail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steach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comharrachadh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mar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chànan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oifigeil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Alba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fheallsanachd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seilbh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choitcheann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adhartachadh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dìon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cho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math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chultar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dualchas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chois.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E8B743-95B3-7E66-45D2-B61568E11396}"/>
              </a:ext>
            </a:extLst>
          </p:cNvPr>
          <p:cNvSpPr txBox="1"/>
          <p:nvPr/>
        </p:nvSpPr>
        <p:spPr>
          <a:xfrm>
            <a:off x="4937947" y="6363558"/>
            <a:ext cx="8633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263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C97587-36EE-2BB0-6C4E-9B3BD2488651}"/>
              </a:ext>
            </a:extLst>
          </p:cNvPr>
          <p:cNvSpPr txBox="1"/>
          <p:nvPr/>
        </p:nvSpPr>
        <p:spPr>
          <a:xfrm>
            <a:off x="164123" y="124153"/>
            <a:ext cx="12027877" cy="6167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a’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leasachadh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fileantachd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le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prògram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air a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dhealbh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airson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cànan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gràmar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agus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briathrachas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GB" sz="32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GB" sz="32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</a:p>
          <a:p>
            <a:pPr>
              <a:lnSpc>
                <a:spcPct val="107000"/>
              </a:lnSpc>
            </a:pP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Tron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làn-bhogaidh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leasachadh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gràmar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briathrachas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speisealta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fhighe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steach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don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don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chluich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cleachdadh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de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dh’àrd-chàileachd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fad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ùine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dèidh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seo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ìrean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bogaidh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fàsaidh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mothachaile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leasachadh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raointean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cànain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sònraichte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 Tha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puingean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gràmair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sònraichte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briathrachas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speisealaichte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an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dealbh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am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prògraman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cùrsaichean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thar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raointean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churraicealaim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co-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theacsaichean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churraicealaim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e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cudromach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gun lean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sgoiltean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orra leis a’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chleachdadh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poileasaidh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aca a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thaobh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dòigh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sam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bhithear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ceartachadh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mhearachdan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cànain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bhios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daoine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òga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nach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fhàs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mearachdan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sin 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bitheanta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1FA136-897A-C63C-7025-47C64325895F}"/>
              </a:ext>
            </a:extLst>
          </p:cNvPr>
          <p:cNvSpPr txBox="1"/>
          <p:nvPr/>
        </p:nvSpPr>
        <p:spPr>
          <a:xfrm>
            <a:off x="4889822" y="6291547"/>
            <a:ext cx="8044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44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4B8298-E364-0DFD-5487-13ACE9739C90}"/>
              </a:ext>
            </a:extLst>
          </p:cNvPr>
          <p:cNvSpPr txBox="1"/>
          <p:nvPr/>
        </p:nvSpPr>
        <p:spPr>
          <a:xfrm>
            <a:off x="117229" y="216418"/>
            <a:ext cx="11957539" cy="5970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A’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gluasad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air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adhart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GB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4BACC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sgoiltean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com-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pàirtichean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sàs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conaltradh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thaobh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planadh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3-18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gus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dèanamh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cinnteach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gum bi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leantainneachd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adhartas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thar nan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raointean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curraicealam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fad,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sònraichte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dol a-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steach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P1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eadar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P7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AS1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bhon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fhoghlam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fharsaing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choitcheann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steach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as sine.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0A1CC8-C09D-8D4A-1A63-6B36D250D80A}"/>
              </a:ext>
            </a:extLst>
          </p:cNvPr>
          <p:cNvSpPr txBox="1"/>
          <p:nvPr/>
        </p:nvSpPr>
        <p:spPr>
          <a:xfrm>
            <a:off x="4899352" y="6369362"/>
            <a:ext cx="70480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07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4460DA-A10D-FB2F-0980-A47C22C7CEAF}"/>
              </a:ext>
            </a:extLst>
          </p:cNvPr>
          <p:cNvSpPr txBox="1"/>
          <p:nvPr/>
        </p:nvSpPr>
        <p:spPr>
          <a:xfrm>
            <a:off x="105508" y="105584"/>
            <a:ext cx="12004430" cy="6613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40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40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</a:t>
            </a:r>
            <a:r>
              <a:rPr lang="en-US" sz="40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Modh-obrach</a:t>
            </a:r>
            <a:r>
              <a:rPr lang="en-US" sz="40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1+2 a </a:t>
            </a:r>
            <a:r>
              <a:rPr lang="en-US" sz="40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thaobh</a:t>
            </a:r>
            <a:r>
              <a:rPr lang="en-US" sz="40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Ionnsachadh</a:t>
            </a:r>
            <a:r>
              <a:rPr lang="en-US" sz="40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Cànain</a:t>
            </a:r>
            <a:endParaRPr lang="en-GB" sz="40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GB" sz="1600" dirty="0">
              <a:solidFill>
                <a:srgbClr val="595959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Prìomh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fhiosrachadh</a:t>
            </a:r>
            <a:endParaRPr lang="en-GB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Mhodh-obrach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1+2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Cànain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Alba,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toiseach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am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bogadh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Ghàidhlig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cleachdadh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Eòlasan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Builean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Sàr-mhathais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tràtha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’s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ciad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P3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/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P4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tòisichidh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dèiligeadh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Eòlasan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Builean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Churraicealaim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Sàr-mhathais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litearrachd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Beurla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Ionnsaichidh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dàrna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bharrachd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L3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ùine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bi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fhaide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P5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>
              <a:lnSpc>
                <a:spcPct val="107000"/>
              </a:lnSpc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68C280-DBD4-4909-36F2-3704CDF8A708}"/>
              </a:ext>
            </a:extLst>
          </p:cNvPr>
          <p:cNvSpPr txBox="1"/>
          <p:nvPr/>
        </p:nvSpPr>
        <p:spPr>
          <a:xfrm>
            <a:off x="4650126" y="6383084"/>
            <a:ext cx="8548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971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399718CF-6206-8A27-6CA3-69D2C5B582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6958003"/>
              </p:ext>
            </p:extLst>
          </p:nvPr>
        </p:nvGraphicFramePr>
        <p:xfrm>
          <a:off x="293914" y="413657"/>
          <a:ext cx="11538857" cy="592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783A802-B187-8B72-65D7-A6AA92462C9B}"/>
              </a:ext>
            </a:extLst>
          </p:cNvPr>
          <p:cNvSpPr txBox="1"/>
          <p:nvPr/>
        </p:nvSpPr>
        <p:spPr>
          <a:xfrm>
            <a:off x="5135546" y="6335486"/>
            <a:ext cx="71736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b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B3D236"/>
              </a:solidFill>
              <a:effectLst/>
              <a:latin typeface="Arial" panose="020B0604020202020204" pitchFamily="34" charset="0"/>
              <a:ea typeface="ＭＳ 明朝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75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BA5AB8-B974-EA6E-6F09-537AAC1D6CC8}"/>
              </a:ext>
            </a:extLst>
          </p:cNvPr>
          <p:cNvSpPr txBox="1"/>
          <p:nvPr/>
        </p:nvSpPr>
        <p:spPr>
          <a:xfrm>
            <a:off x="0" y="187294"/>
            <a:ext cx="12192000" cy="5663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a’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cruthachadh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feallsanachd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airson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na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ann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an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sgoiltean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tro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Mheadhan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na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 is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ann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an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suidheachaidhean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eile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4BACC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t-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solair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air fad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ag amas air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feallsanachd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chruthachadh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taiceil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Gàidhlig. 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seo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àite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cudromach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luchd-obrach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fad,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daoine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òga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pàrantan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beachd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gd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deimhinneach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in-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ghabhalach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h-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uile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ball de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choimhearsnachd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mun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Ghàidhlig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nan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daoine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bhios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bruidhinn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’s ag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chànain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56EBCF-17B8-1980-6896-0BBB8E10D9FC}"/>
              </a:ext>
            </a:extLst>
          </p:cNvPr>
          <p:cNvSpPr txBox="1"/>
          <p:nvPr/>
        </p:nvSpPr>
        <p:spPr>
          <a:xfrm>
            <a:off x="5081181" y="6301374"/>
            <a:ext cx="71108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84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BA5AB8-B974-EA6E-6F09-537AAC1D6CC8}"/>
              </a:ext>
            </a:extLst>
          </p:cNvPr>
          <p:cNvSpPr txBox="1"/>
          <p:nvPr/>
        </p:nvSpPr>
        <p:spPr>
          <a:xfrm>
            <a:off x="140677" y="492094"/>
            <a:ext cx="11910646" cy="6076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a’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cruthachadh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feallsanachd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airson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na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ann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an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sgoiltean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tro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Mheadhan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na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 is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ann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an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suidheachaidhean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eile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GB" sz="3200" b="1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4BACC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chlann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fad an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cothrom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aca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mu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chànan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mu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chultar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mu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dhualchas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mar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phàirt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dhearbh-aithne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h-Alba.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daoine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òga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am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brosnachadh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bruidhinn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’s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cleachdadh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raon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dh’adhbharan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leasachadh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thar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churraicealaim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cur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fheallsanachd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3DE99E-F923-29D0-DB0C-59B4920B1027}"/>
              </a:ext>
            </a:extLst>
          </p:cNvPr>
          <p:cNvSpPr txBox="1"/>
          <p:nvPr/>
        </p:nvSpPr>
        <p:spPr>
          <a:xfrm>
            <a:off x="4736536" y="6488668"/>
            <a:ext cx="8137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522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FEFCEF-5DDC-12BC-4AD7-88156D665CCD}"/>
              </a:ext>
            </a:extLst>
          </p:cNvPr>
          <p:cNvSpPr txBox="1"/>
          <p:nvPr/>
        </p:nvSpPr>
        <p:spPr>
          <a:xfrm>
            <a:off x="128954" y="95206"/>
            <a:ext cx="11652738" cy="5663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luchd-ionnsachaidh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le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feumalachdan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a-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bharrachd</a:t>
            </a:r>
            <a:endParaRPr lang="en-GB" sz="32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00AFE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reachdas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cur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uallaichean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ùghdarrasan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ionadail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buidhnean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tabhainn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taic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bharrachd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uair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bhios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am bi e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comasach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do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leanabh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no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neach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òg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buannachd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fhaighinn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fhoghlam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seo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ged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e ion-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mhiannaichte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fhathast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dùbhlain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solarachadh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cuid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dhen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taic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seo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4DBC89-98BC-2FC7-0D85-EE75A72688A0}"/>
              </a:ext>
            </a:extLst>
          </p:cNvPr>
          <p:cNvSpPr txBox="1"/>
          <p:nvPr/>
        </p:nvSpPr>
        <p:spPr>
          <a:xfrm>
            <a:off x="4523091" y="6297173"/>
            <a:ext cx="78814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08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FEFCEF-5DDC-12BC-4AD7-88156D665CCD}"/>
              </a:ext>
            </a:extLst>
          </p:cNvPr>
          <p:cNvSpPr txBox="1"/>
          <p:nvPr/>
        </p:nvSpPr>
        <p:spPr>
          <a:xfrm>
            <a:off x="128954" y="95206"/>
            <a:ext cx="11652738" cy="612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luchd-ionnsachaidh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le 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feumalachdan</a:t>
            </a:r>
            <a:r>
              <a:rPr lang="en-US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a-</a:t>
            </a:r>
            <a:r>
              <a:rPr lang="en-US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bharrachd</a:t>
            </a:r>
            <a:endParaRPr lang="en-GB" sz="32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00AFE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Faodaidh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seo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adhbharachadh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Beurla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bhios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cothrom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comharrachadh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seirbheisean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taic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ach gum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biodh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mothachadh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modhan-obrach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amasan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cinn-uidhe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Sàr-mhathais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Achd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Daoine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Òga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(Alba)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2014 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a’ cur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uallach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luchd-obrach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uile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coinneachadh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feumalachdan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luchd-ionnsachaidh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fad.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5D7751-260C-26A2-ECA5-34BAD4D253EA}"/>
              </a:ext>
            </a:extLst>
          </p:cNvPr>
          <p:cNvSpPr txBox="1"/>
          <p:nvPr/>
        </p:nvSpPr>
        <p:spPr>
          <a:xfrm>
            <a:off x="5269831" y="6393462"/>
            <a:ext cx="7880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72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04C8B3-6E05-573B-D41C-A1CEF29C3807}"/>
              </a:ext>
            </a:extLst>
          </p:cNvPr>
          <p:cNvSpPr txBox="1"/>
          <p:nvPr/>
        </p:nvSpPr>
        <p:spPr>
          <a:xfrm>
            <a:off x="199292" y="328246"/>
            <a:ext cx="11793416" cy="5232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Luchd-ionnsachaidh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na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</a:t>
            </a:r>
          </a:p>
          <a:p>
            <a:r>
              <a:rPr lang="en-GB" sz="36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00AFE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</a:p>
          <a:p>
            <a:pPr>
              <a:lnSpc>
                <a:spcPct val="107000"/>
              </a:lnSpc>
            </a:pP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Ann am ‘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Modh-obrach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1+2’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faodaidh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clann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a’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Ghàidhlig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ionnsachadh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mar an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ciad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no an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dàrna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cànan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bharrachd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ann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sgoiltean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tro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Mheadhan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na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Beurla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Feumaidh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gach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oidhirp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bhith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air a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dhèanamh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gus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Gàidhlig (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Luchd-ionnsachaidh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 a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bhith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air a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ghabhail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a-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steach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ann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curraicealam</a:t>
            </a:r>
            <a:r>
              <a:rPr lang="en-US" sz="28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3-18</a:t>
            </a:r>
            <a:r>
              <a:rPr lang="en-GB" sz="2800" dirty="0">
                <a:effectLst/>
              </a:rPr>
              <a:t> </a:t>
            </a:r>
          </a:p>
          <a:p>
            <a:endParaRPr lang="en-GB" sz="2800" u="sng" dirty="0">
              <a:solidFill>
                <a:srgbClr val="0000FF"/>
              </a:solidFill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  <a:hlinkClick r:id="rId2"/>
            </a:endParaRPr>
          </a:p>
          <a:p>
            <a:r>
              <a:rPr lang="en-GB" sz="1200" u="sng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2"/>
              </a:rPr>
              <a:t>Ionnsachadh</a:t>
            </a:r>
            <a:r>
              <a:rPr lang="en-GB" sz="12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1200" u="sng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2"/>
              </a:rPr>
              <a:t>Cànain</a:t>
            </a:r>
            <a:r>
              <a:rPr lang="en-GB" sz="12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1200" u="sng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2"/>
              </a:rPr>
              <a:t>ann</a:t>
            </a:r>
            <a:r>
              <a:rPr lang="en-GB" sz="12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2"/>
              </a:rPr>
              <a:t> an Alba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en-GB" sz="12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Modh-obrach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1+2 </a:t>
            </a:r>
            <a:r>
              <a:rPr lang="en-GB" sz="12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Buidheann-obrach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Riaghaltas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na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h-Alba air </a:t>
            </a:r>
            <a:r>
              <a:rPr lang="en-GB" sz="12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Cànanan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en-GB" sz="12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Aithisg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agus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Molaidhean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An </a:t>
            </a:r>
            <a:r>
              <a:rPr lang="en-GB" sz="1200" dirty="0" err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Cèitean</a:t>
            </a:r>
            <a:r>
              <a:rPr lang="en-GB" sz="12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2012</a:t>
            </a:r>
            <a:endParaRPr lang="en-GB" sz="1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A43BB4-0643-FBD2-9FA3-2E0D8EF90DA6}"/>
              </a:ext>
            </a:extLst>
          </p:cNvPr>
          <p:cNvSpPr txBox="1"/>
          <p:nvPr/>
        </p:nvSpPr>
        <p:spPr>
          <a:xfrm>
            <a:off x="5165558" y="6488668"/>
            <a:ext cx="7936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8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B81D22-BD88-CAD9-DC62-4AE883C372D6}"/>
              </a:ext>
            </a:extLst>
          </p:cNvPr>
          <p:cNvSpPr txBox="1"/>
          <p:nvPr/>
        </p:nvSpPr>
        <p:spPr>
          <a:xfrm>
            <a:off x="93785" y="256386"/>
            <a:ext cx="12098215" cy="6134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Luchd-ionnsachaidh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na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curraicealam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3-18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agus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Ionnsachadh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Cànain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ann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an Alba: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Modh-obrach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1+2</a:t>
            </a:r>
            <a:endParaRPr lang="en-GB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GB" sz="36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Prìomh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fhiosrachadh</a:t>
            </a:r>
            <a:endParaRPr lang="en-US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inbhean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Luchd-ionnsachaidh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(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FLI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) 3-18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stèidhichte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Eòlasan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Builean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Churraicealam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Sàr-mhathais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bhon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thràth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cheathramh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sònrachaidhean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Ùghdarras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Theisteanas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h-Alba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duaisean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teisteanasan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eile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</a:t>
            </a:r>
            <a:r>
              <a:rPr lang="en-GB" sz="24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Modh-obrach</a:t>
            </a:r>
            <a:r>
              <a:rPr lang="en-GB" sz="2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1+2 </a:t>
            </a:r>
            <a:r>
              <a:rPr lang="en-GB" sz="24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Cànain</a:t>
            </a:r>
            <a:r>
              <a:rPr lang="en-GB" sz="2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a’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tabhann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frèam-obrach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chudromach</a:t>
            </a:r>
            <a:r>
              <a:rPr lang="en-GB" sz="2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thaobh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meudachadh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àireamh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den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fheadhainn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ag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am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Beurla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8B6E33-8A99-A1F9-A7E5-995AC68243A1}"/>
              </a:ext>
            </a:extLst>
          </p:cNvPr>
          <p:cNvSpPr txBox="1"/>
          <p:nvPr/>
        </p:nvSpPr>
        <p:spPr>
          <a:xfrm>
            <a:off x="4938808" y="6488668"/>
            <a:ext cx="7345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77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7599EA-2F49-783B-A8B2-7D9804D833EF}"/>
              </a:ext>
            </a:extLst>
          </p:cNvPr>
          <p:cNvSpPr txBox="1"/>
          <p:nvPr/>
        </p:nvSpPr>
        <p:spPr>
          <a:xfrm>
            <a:off x="93785" y="0"/>
            <a:ext cx="12098215" cy="6625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Luchd-ionnsachaidh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na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curraicealam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3-18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agus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Ionnsachadh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Cànain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ann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an Alba: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Modh-obrach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1+2</a:t>
            </a:r>
            <a:endParaRPr lang="en-GB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GB" sz="36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Prìomh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fhiosrachadh</a:t>
            </a:r>
            <a:endParaRPr lang="en-US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2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Curraicealam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Sàr-mhathais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Modh-obrach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1+2 le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chèile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fhoghlam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fharsaing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choitcheann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mar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leantainneachd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le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cothroman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duaisean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teisteanasan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as sine. 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ceanglaichean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gluasad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èifeachdach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eadar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earrannan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bun-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àrd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cudromach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togail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cànain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adhart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bun-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74BF5C-A6DC-2AB8-B94A-AFAE2863D9D4}"/>
              </a:ext>
            </a:extLst>
          </p:cNvPr>
          <p:cNvSpPr txBox="1"/>
          <p:nvPr/>
        </p:nvSpPr>
        <p:spPr>
          <a:xfrm>
            <a:off x="5087536" y="6440737"/>
            <a:ext cx="72855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36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7599EA-2F49-783B-A8B2-7D9804D833EF}"/>
              </a:ext>
            </a:extLst>
          </p:cNvPr>
          <p:cNvSpPr txBox="1"/>
          <p:nvPr/>
        </p:nvSpPr>
        <p:spPr>
          <a:xfrm>
            <a:off x="93785" y="0"/>
            <a:ext cx="12098215" cy="5611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Luchd-ionnsachaidh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na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Gàidhlig: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curraicealam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3-18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agus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Ionnsachadh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Cànain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ann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an Alba: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Modh-obrach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1+2</a:t>
            </a:r>
            <a:endParaRPr lang="en-GB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GB" sz="36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Prìomh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fhiosrachadh</a:t>
            </a:r>
            <a:endParaRPr lang="en-US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cànain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bharrachd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Gàidhlig (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Luchd-ionnsachaidh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) ma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dh’fhaoidte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chòir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do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uile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mar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phàirt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fhoghlam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fharsaing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choitcheann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suas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deireadh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AS3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staigh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raon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nan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churraicealam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74BF5C-A6DC-2AB8-B94A-AFAE2863D9D4}"/>
              </a:ext>
            </a:extLst>
          </p:cNvPr>
          <p:cNvSpPr txBox="1"/>
          <p:nvPr/>
        </p:nvSpPr>
        <p:spPr>
          <a:xfrm>
            <a:off x="4409110" y="6371681"/>
            <a:ext cx="72855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089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C8DE03-ABDD-5B78-731A-796617975BE0}"/>
              </a:ext>
            </a:extLst>
          </p:cNvPr>
          <p:cNvSpPr txBox="1"/>
          <p:nvPr/>
        </p:nvSpPr>
        <p:spPr>
          <a:xfrm>
            <a:off x="246185" y="175846"/>
            <a:ext cx="11723077" cy="4719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Ag ionnsachadh mu chànan is mu chultar na Gàidhlig</a:t>
            </a:r>
            <a:endParaRPr lang="en-GB" sz="32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de-DE" sz="32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de-DE" sz="32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Prìomh</a:t>
            </a:r>
            <a:r>
              <a:rPr lang="en-GB" sz="32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fhiosrachadh</a:t>
            </a:r>
            <a:endParaRPr lang="en-GB" sz="3200" b="1" dirty="0">
              <a:solidFill>
                <a:srgbClr val="B3D236"/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endParaRPr lang="en-GB" sz="32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GB" sz="1800" dirty="0">
                <a:solidFill>
                  <a:srgbClr val="00AFE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 </a:t>
            </a:r>
            <a:endParaRPr lang="en-GB" sz="1600" dirty="0">
              <a:solidFill>
                <a:srgbClr val="595959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Tha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mu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chànan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mu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chultar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Gàidhlig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fheart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teis-mheadhan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mu Alba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cuideachadh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chloinne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is </a:t>
            </a:r>
            <a:r>
              <a:rPr lang="en-GB" sz="2800" dirty="0" err="1">
                <a:solidFill>
                  <a:srgbClr val="595959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dhaoine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òga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ceangal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Gàidhlig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ris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eòlas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tuigse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’ aca air Alba.  </a:t>
            </a:r>
            <a:endParaRPr lang="en-GB" sz="2800" dirty="0">
              <a:solidFill>
                <a:srgbClr val="595959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515075-AC71-DA19-F40A-E76A607B780D}"/>
              </a:ext>
            </a:extLst>
          </p:cNvPr>
          <p:cNvSpPr txBox="1"/>
          <p:nvPr/>
        </p:nvSpPr>
        <p:spPr>
          <a:xfrm>
            <a:off x="4780547" y="6488668"/>
            <a:ext cx="7188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88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7CA82C-A237-EA08-E058-94EFAC009CBE}"/>
              </a:ext>
            </a:extLst>
          </p:cNvPr>
          <p:cNvSpPr txBox="1"/>
          <p:nvPr/>
        </p:nvSpPr>
        <p:spPr>
          <a:xfrm>
            <a:off x="599440" y="419854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</a:t>
            </a:r>
            <a:r>
              <a:rPr lang="en-GB" sz="32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roinn</a:t>
            </a:r>
            <a:r>
              <a:rPr lang="en-GB" sz="32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deagh</a:t>
            </a:r>
            <a:r>
              <a:rPr lang="en-GB" sz="32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chleachdadh</a:t>
            </a:r>
            <a:endParaRPr lang="en-GB" sz="3200" b="1" dirty="0">
              <a:solidFill>
                <a:srgbClr val="B3D2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F2E124-16D4-F07C-E3B5-548A11D1C0E1}"/>
              </a:ext>
            </a:extLst>
          </p:cNvPr>
          <p:cNvSpPr txBox="1"/>
          <p:nvPr/>
        </p:nvSpPr>
        <p:spPr>
          <a:xfrm>
            <a:off x="5260063" y="6356029"/>
            <a:ext cx="7523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52C94A-2418-D366-B281-E49E6526C0A1}"/>
              </a:ext>
            </a:extLst>
          </p:cNvPr>
          <p:cNvSpPr txBox="1"/>
          <p:nvPr/>
        </p:nvSpPr>
        <p:spPr>
          <a:xfrm>
            <a:off x="716280" y="1464337"/>
            <a:ext cx="639064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A’ co-</a:t>
            </a:r>
            <a:r>
              <a:rPr lang="en-GB" dirty="0" err="1">
                <a:hlinkClick r:id="rId2"/>
              </a:rPr>
              <a:t>roinn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fianais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sgrùdaidh</a:t>
            </a:r>
            <a:r>
              <a:rPr lang="en-GB" dirty="0">
                <a:hlinkClick r:id="rId2"/>
              </a:rPr>
              <a:t> air </a:t>
            </a:r>
            <a:r>
              <a:rPr lang="en-GB" dirty="0" err="1">
                <a:hlinkClick r:id="rId2"/>
              </a:rPr>
              <a:t>Foghlam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tro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Mheadhan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na</a:t>
            </a:r>
            <a:r>
              <a:rPr lang="en-GB" dirty="0">
                <a:hlinkClick r:id="rId2"/>
              </a:rPr>
              <a:t> Gàidhlig – </a:t>
            </a:r>
            <a:r>
              <a:rPr lang="en-GB" dirty="0" err="1">
                <a:hlinkClick r:id="rId2"/>
              </a:rPr>
              <a:t>làn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bhogadh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tràth-ionnsachaidh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agus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cùram-chloinne</a:t>
            </a:r>
            <a:r>
              <a:rPr lang="en-GB" dirty="0">
                <a:hlinkClick r:id="rId2"/>
              </a:rPr>
              <a:t> | Practice exemplars | National Improvement Hub (</a:t>
            </a:r>
            <a:r>
              <a:rPr lang="en-GB" dirty="0" err="1">
                <a:hlinkClick r:id="rId2"/>
              </a:rPr>
              <a:t>education.gov.scot</a:t>
            </a:r>
            <a:r>
              <a:rPr lang="en-GB" dirty="0">
                <a:hlinkClick r:id="rId2"/>
              </a:rPr>
              <a:t>)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hlinkClick r:id="rId3"/>
              </a:rPr>
              <a:t>A’ </a:t>
            </a:r>
            <a:r>
              <a:rPr lang="en-GB" dirty="0" err="1">
                <a:hlinkClick r:id="rId3"/>
              </a:rPr>
              <a:t>riarachadh</a:t>
            </a:r>
            <a:r>
              <a:rPr lang="en-GB" dirty="0">
                <a:hlinkClick r:id="rId3"/>
              </a:rPr>
              <a:t> </a:t>
            </a:r>
            <a:r>
              <a:rPr lang="en-GB" dirty="0" err="1">
                <a:hlinkClick r:id="rId3"/>
              </a:rPr>
              <a:t>fianais</a:t>
            </a:r>
            <a:r>
              <a:rPr lang="en-GB" dirty="0">
                <a:hlinkClick r:id="rId3"/>
              </a:rPr>
              <a:t> </a:t>
            </a:r>
            <a:r>
              <a:rPr lang="en-GB" dirty="0" err="1">
                <a:hlinkClick r:id="rId3"/>
              </a:rPr>
              <a:t>sgrùdaidh</a:t>
            </a:r>
            <a:r>
              <a:rPr lang="en-GB" dirty="0">
                <a:hlinkClick r:id="rId3"/>
              </a:rPr>
              <a:t> air </a:t>
            </a:r>
            <a:r>
              <a:rPr lang="en-GB" dirty="0" err="1">
                <a:hlinkClick r:id="rId3"/>
              </a:rPr>
              <a:t>Foghlam</a:t>
            </a:r>
            <a:r>
              <a:rPr lang="en-GB" dirty="0">
                <a:hlinkClick r:id="rId3"/>
              </a:rPr>
              <a:t> </a:t>
            </a:r>
            <a:r>
              <a:rPr lang="en-GB" dirty="0" err="1">
                <a:hlinkClick r:id="rId3"/>
              </a:rPr>
              <a:t>tro</a:t>
            </a:r>
            <a:r>
              <a:rPr lang="en-GB" dirty="0">
                <a:hlinkClick r:id="rId3"/>
              </a:rPr>
              <a:t> </a:t>
            </a:r>
            <a:r>
              <a:rPr lang="en-GB" dirty="0" err="1">
                <a:hlinkClick r:id="rId3"/>
              </a:rPr>
              <a:t>Mheadhan</a:t>
            </a:r>
            <a:r>
              <a:rPr lang="en-GB" dirty="0">
                <a:hlinkClick r:id="rId3"/>
              </a:rPr>
              <a:t> </a:t>
            </a:r>
            <a:r>
              <a:rPr lang="en-GB" dirty="0" err="1">
                <a:hlinkClick r:id="rId3"/>
              </a:rPr>
              <a:t>na</a:t>
            </a:r>
            <a:r>
              <a:rPr lang="en-GB" dirty="0">
                <a:hlinkClick r:id="rId3"/>
              </a:rPr>
              <a:t> Gàidhlig - </a:t>
            </a:r>
            <a:r>
              <a:rPr lang="en-GB" dirty="0" err="1">
                <a:hlinkClick r:id="rId3"/>
              </a:rPr>
              <a:t>Curraicealam</a:t>
            </a:r>
            <a:r>
              <a:rPr lang="en-GB" dirty="0">
                <a:hlinkClick r:id="rId3"/>
              </a:rPr>
              <a:t> </a:t>
            </a:r>
            <a:r>
              <a:rPr lang="en-GB" dirty="0" err="1">
                <a:hlinkClick r:id="rId3"/>
              </a:rPr>
              <a:t>na</a:t>
            </a:r>
            <a:r>
              <a:rPr lang="en-GB" dirty="0">
                <a:hlinkClick r:id="rId3"/>
              </a:rPr>
              <a:t> h-</a:t>
            </a:r>
            <a:r>
              <a:rPr lang="en-GB" dirty="0" err="1">
                <a:hlinkClick r:id="rId3"/>
              </a:rPr>
              <a:t>Àrd</a:t>
            </a:r>
            <a:r>
              <a:rPr lang="en-GB" dirty="0">
                <a:hlinkClick r:id="rId3"/>
              </a:rPr>
              <a:t>-</a:t>
            </a:r>
            <a:r>
              <a:rPr lang="en-GB" dirty="0" err="1">
                <a:hlinkClick r:id="rId3"/>
              </a:rPr>
              <a:t>sgoile</a:t>
            </a:r>
            <a:r>
              <a:rPr lang="en-GB" dirty="0">
                <a:hlinkClick r:id="rId3"/>
              </a:rPr>
              <a:t> | Practice exemplars | National Improvement Hub (</a:t>
            </a:r>
            <a:r>
              <a:rPr lang="en-GB" dirty="0" err="1">
                <a:hlinkClick r:id="rId3"/>
              </a:rPr>
              <a:t>education.gov.scot</a:t>
            </a:r>
            <a:r>
              <a:rPr lang="en-GB" dirty="0">
                <a:hlinkClick r:id="rId3"/>
              </a:rPr>
              <a:t>)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hlinkClick r:id="rId4"/>
              </a:rPr>
              <a:t>A’ </a:t>
            </a:r>
            <a:r>
              <a:rPr lang="en-GB" dirty="0" err="1">
                <a:hlinkClick r:id="rId4"/>
              </a:rPr>
              <a:t>leasachadh</a:t>
            </a:r>
            <a:r>
              <a:rPr lang="en-GB" dirty="0">
                <a:hlinkClick r:id="rId4"/>
              </a:rPr>
              <a:t> </a:t>
            </a:r>
            <a:r>
              <a:rPr lang="en-GB" dirty="0" err="1">
                <a:hlinkClick r:id="rId4"/>
              </a:rPr>
              <a:t>Curraicealam</a:t>
            </a:r>
            <a:r>
              <a:rPr lang="en-GB" dirty="0">
                <a:hlinkClick r:id="rId4"/>
              </a:rPr>
              <a:t> </a:t>
            </a:r>
            <a:r>
              <a:rPr lang="en-GB" dirty="0" err="1">
                <a:hlinkClick r:id="rId4"/>
              </a:rPr>
              <a:t>na</a:t>
            </a:r>
            <a:r>
              <a:rPr lang="en-GB" dirty="0">
                <a:hlinkClick r:id="rId4"/>
              </a:rPr>
              <a:t> Gàidhlig </a:t>
            </a:r>
            <a:r>
              <a:rPr lang="en-GB" dirty="0" err="1">
                <a:hlinkClick r:id="rId4"/>
              </a:rPr>
              <a:t>anns</a:t>
            </a:r>
            <a:r>
              <a:rPr lang="en-GB" dirty="0">
                <a:hlinkClick r:id="rId4"/>
              </a:rPr>
              <a:t> an </a:t>
            </a:r>
            <a:r>
              <a:rPr lang="en-GB" dirty="0" err="1">
                <a:hlinkClick r:id="rId4"/>
              </a:rPr>
              <a:t>Àrd-sgoil</a:t>
            </a:r>
            <a:r>
              <a:rPr lang="en-GB" dirty="0">
                <a:hlinkClick r:id="rId4"/>
              </a:rPr>
              <a:t> – </a:t>
            </a:r>
            <a:r>
              <a:rPr lang="en-GB" dirty="0" err="1">
                <a:hlinkClick r:id="rId4"/>
              </a:rPr>
              <a:t>Àrd-sgoil</a:t>
            </a:r>
            <a:r>
              <a:rPr lang="en-GB" dirty="0">
                <a:hlinkClick r:id="rId4"/>
              </a:rPr>
              <a:t> Greenfaulds | Practice exemplars | National Improvement Hub (</a:t>
            </a:r>
            <a:r>
              <a:rPr lang="en-GB" dirty="0" err="1">
                <a:hlinkClick r:id="rId4"/>
              </a:rPr>
              <a:t>education.gov.scot</a:t>
            </a:r>
            <a:r>
              <a:rPr lang="en-GB" dirty="0">
                <a:hlinkClick r:id="rId4"/>
              </a:rPr>
              <a:t>)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A3746D-36BD-48A9-14E8-7DEE5E6B64F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126" y="100948"/>
            <a:ext cx="3579746" cy="22256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5662BA-649E-ECEC-74C5-29020D44BBE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608" y="4389899"/>
            <a:ext cx="3778112" cy="19661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93A992-74D8-D826-59B3-205EA638223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126" y="2438888"/>
            <a:ext cx="3579746" cy="175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1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113" y="6374080"/>
            <a:ext cx="2804346" cy="186956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6710017" y="6373018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>
                <a:solidFill>
                  <a:srgbClr val="FFFFFF"/>
                </a:solidFill>
                <a:effectLst/>
                <a:latin typeface="Calibri"/>
                <a:ea typeface="ＭＳ 明朝"/>
                <a:cs typeface="Times New Roman"/>
              </a:rPr>
              <a:t>For Scotland's learners, with Scotland's educators</a:t>
            </a:r>
            <a:endParaRPr lang="en-GB">
              <a:solidFill>
                <a:srgbClr val="595959"/>
              </a:solidFill>
              <a:effectLst/>
              <a:latin typeface="Calibri"/>
              <a:ea typeface="ＭＳ 明朝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990" y="1329030"/>
            <a:ext cx="10985810" cy="48479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endParaRPr lang="en-US" dirty="0">
              <a:solidFill>
                <a:srgbClr val="00ABB5"/>
              </a:solidFill>
              <a:cs typeface="Calibri"/>
            </a:endParaRPr>
          </a:p>
          <a:p>
            <a:endParaRPr lang="en-GB" dirty="0">
              <a:cs typeface="Calibri" panose="020F050202020403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9D1CE8-CD6F-443D-ADC2-F7DF7AE22AD2}"/>
              </a:ext>
            </a:extLst>
          </p:cNvPr>
          <p:cNvSpPr txBox="1"/>
          <p:nvPr/>
        </p:nvSpPr>
        <p:spPr>
          <a:xfrm>
            <a:off x="-53411" y="5654"/>
            <a:ext cx="11792627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 dirty="0">
                <a:solidFill>
                  <a:srgbClr val="B3D236"/>
                </a:solidFill>
              </a:rPr>
              <a:t> </a:t>
            </a:r>
            <a:r>
              <a:rPr lang="en-GB" sz="36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 </a:t>
            </a:r>
            <a:r>
              <a:rPr lang="en-GB" sz="36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tionail</a:t>
            </a:r>
            <a:r>
              <a:rPr lang="en-GB" sz="36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fianais</a:t>
            </a:r>
            <a:endParaRPr lang="en-GB" sz="3600" b="1" dirty="0">
              <a:solidFill>
                <a:srgbClr val="B3D2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B3D236"/>
              </a:solidFill>
            </a:endParaRPr>
          </a:p>
          <a:p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chòir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a’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Chomhairle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mu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Fhoghlam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Gàidhlig a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chleachdadh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còmhla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ris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b="1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frèamaichean-obrach</a:t>
            </a:r>
            <a:r>
              <a:rPr lang="en-GB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càileachd</a:t>
            </a:r>
            <a:r>
              <a:rPr lang="en-GB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Dè</a:t>
            </a:r>
            <a:r>
              <a:rPr lang="en-GB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cho</a:t>
            </a:r>
            <a:r>
              <a:rPr lang="en-GB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math ’s a </a:t>
            </a:r>
            <a:r>
              <a:rPr lang="en-GB" sz="2400" b="1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tha</a:t>
            </a:r>
            <a:r>
              <a:rPr lang="en-GB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...?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 cur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 co-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theacsa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raon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Gàidhlig.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Tha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frèamaichean-obrach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seo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a’ cur an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cèill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h-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inbhean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bhios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sinn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a’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cleachdadh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gus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measadh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agus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aithris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dhèanamh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air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càileachd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agus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leasachadh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foghlam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 Alba.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156EDC-5CB9-0E31-8CF6-AE5F6C6B6CB9}"/>
              </a:ext>
            </a:extLst>
          </p:cNvPr>
          <p:cNvSpPr txBox="1"/>
          <p:nvPr/>
        </p:nvSpPr>
        <p:spPr>
          <a:xfrm>
            <a:off x="5009903" y="6403736"/>
            <a:ext cx="71820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6ACC9-05E9-E0AE-832C-CBF8770200B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041" y="3476877"/>
            <a:ext cx="2425074" cy="32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58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2D6914-5B13-3C73-844F-92D8B802946E}"/>
              </a:ext>
            </a:extLst>
          </p:cNvPr>
          <p:cNvSpPr txBox="1"/>
          <p:nvPr/>
        </p:nvSpPr>
        <p:spPr>
          <a:xfrm>
            <a:off x="5211778" y="6356029"/>
            <a:ext cx="6865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 luchd-ionnsachaidh na h-Alba, le luchd-foghlaim Alba 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719F6E-8E3E-5D61-8C9C-EB0BE69AC40B}"/>
              </a:ext>
            </a:extLst>
          </p:cNvPr>
          <p:cNvSpPr txBox="1"/>
          <p:nvPr/>
        </p:nvSpPr>
        <p:spPr>
          <a:xfrm>
            <a:off x="242181" y="258954"/>
            <a:ext cx="60975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Ceistean</a:t>
            </a:r>
            <a:r>
              <a:rPr lang="en-GB" sz="32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dùbhlain</a:t>
            </a:r>
            <a:endParaRPr lang="en-GB" sz="3200" b="1" dirty="0">
              <a:solidFill>
                <a:srgbClr val="B3D2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extBox 8">
            <a:extLst>
              <a:ext uri="{FF2B5EF4-FFF2-40B4-BE49-F238E27FC236}">
                <a16:creationId xmlns:a16="http://schemas.microsoft.com/office/drawing/2014/main" id="{B96A8BAF-1349-D8E5-B3CB-74065A28D3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2140321"/>
              </p:ext>
            </p:extLst>
          </p:nvPr>
        </p:nvGraphicFramePr>
        <p:xfrm>
          <a:off x="242180" y="1030606"/>
          <a:ext cx="11545431" cy="5262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588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50E5FF-0895-E11A-687A-523FFAD44FD4}"/>
              </a:ext>
            </a:extLst>
          </p:cNvPr>
          <p:cNvSpPr txBox="1"/>
          <p:nvPr/>
        </p:nvSpPr>
        <p:spPr>
          <a:xfrm>
            <a:off x="5260063" y="6356029"/>
            <a:ext cx="7523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225B22-6024-53B0-05D4-CD7FBDADAAEA}"/>
              </a:ext>
            </a:extLst>
          </p:cNvPr>
          <p:cNvSpPr txBox="1"/>
          <p:nvPr/>
        </p:nvSpPr>
        <p:spPr>
          <a:xfrm>
            <a:off x="289710" y="132639"/>
            <a:ext cx="63917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Ceistean</a:t>
            </a:r>
            <a:r>
              <a:rPr lang="en-GB" sz="32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dùbhlain</a:t>
            </a:r>
            <a:endParaRPr lang="en-GB" sz="3200" b="1" dirty="0">
              <a:solidFill>
                <a:srgbClr val="B3D2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910C2AAD-0E6F-1BAC-D2E7-91C2D31FAD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4941590"/>
              </p:ext>
            </p:extLst>
          </p:nvPr>
        </p:nvGraphicFramePr>
        <p:xfrm>
          <a:off x="289710" y="887240"/>
          <a:ext cx="11552223" cy="569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107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 2.png">
            <a:extLst>
              <a:ext uri="{FF2B5EF4-FFF2-40B4-BE49-F238E27FC236}">
                <a16:creationId xmlns:a16="http://schemas.microsoft.com/office/drawing/2014/main" id="{0F4CDC42-653E-41F2-A327-DBFC16D4DD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92" y="3752515"/>
            <a:ext cx="12209384" cy="310548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5C1952E-E8BC-45F7-8821-3A73C0B0F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913" y="2967511"/>
            <a:ext cx="9893354" cy="5638009"/>
          </a:xfrm>
        </p:spPr>
        <p:txBody>
          <a:bodyPr>
            <a:normAutofit fontScale="90000"/>
          </a:bodyPr>
          <a:lstStyle/>
          <a:p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54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Foghlam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Alba, </a:t>
            </a: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Taigh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Raon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Rèidh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28 </a:t>
            </a: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Rathad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Raon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Rèidh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Inbhir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 </a:t>
            </a: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IV1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1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1SF</a:t>
            </a:r>
            <a:r>
              <a:rPr lang="en-GB" sz="31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GB" sz="5400" b="1" dirty="0">
                <a:solidFill>
                  <a:srgbClr val="B3D236"/>
                </a:solidFill>
              </a:rPr>
              <a:t/>
            </a:r>
            <a:br>
              <a:rPr lang="en-GB" sz="5400" b="1" dirty="0">
                <a:solidFill>
                  <a:srgbClr val="B3D236"/>
                </a:solidFill>
              </a:rPr>
            </a:br>
            <a:r>
              <a:rPr lang="en-US" sz="5400" b="1" dirty="0">
                <a:solidFill>
                  <a:srgbClr val="B3D236"/>
                </a:solidFill>
              </a:rPr>
              <a:t/>
            </a:r>
            <a:br>
              <a:rPr lang="en-US" sz="5400" b="1" dirty="0">
                <a:solidFill>
                  <a:srgbClr val="B3D236"/>
                </a:solidFill>
              </a:rPr>
            </a:br>
            <a:endParaRPr lang="en-GB" sz="5400" dirty="0">
              <a:solidFill>
                <a:srgbClr val="92D05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EB906B-4038-BFB2-60C6-F12C09D397E2}"/>
              </a:ext>
            </a:extLst>
          </p:cNvPr>
          <p:cNvSpPr txBox="1"/>
          <p:nvPr/>
        </p:nvSpPr>
        <p:spPr>
          <a:xfrm>
            <a:off x="5948128" y="6107544"/>
            <a:ext cx="70783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b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pic>
        <p:nvPicPr>
          <p:cNvPr id="5" name="Picture 4" descr="ES_alllogos_colour-01.png">
            <a:extLst>
              <a:ext uri="{FF2B5EF4-FFF2-40B4-BE49-F238E27FC236}">
                <a16:creationId xmlns:a16="http://schemas.microsoft.com/office/drawing/2014/main" id="{AA0118BF-B5C2-49C5-2B41-4AEBC7C06B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53" t="15093" r="10209" b="27991"/>
          <a:stretch/>
        </p:blipFill>
        <p:spPr>
          <a:xfrm>
            <a:off x="546913" y="398639"/>
            <a:ext cx="2604792" cy="113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113" y="6374080"/>
            <a:ext cx="2804346" cy="186956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6710017" y="6373018"/>
            <a:ext cx="5029200" cy="8001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59715" algn="r">
              <a:spcAft>
                <a:spcPts val="0"/>
              </a:spcAft>
              <a:tabLst>
                <a:tab pos="3330575" algn="l"/>
              </a:tabLst>
            </a:pPr>
            <a:r>
              <a:rPr lang="en-GB">
                <a:solidFill>
                  <a:srgbClr val="FFFFFF"/>
                </a:solidFill>
                <a:effectLst/>
                <a:latin typeface="Calibri"/>
                <a:ea typeface="ＭＳ 明朝"/>
                <a:cs typeface="Times New Roman"/>
              </a:rPr>
              <a:t>For Scotland's learners, with Scotland's educators</a:t>
            </a:r>
            <a:endParaRPr lang="en-GB">
              <a:solidFill>
                <a:srgbClr val="595959"/>
              </a:solidFill>
              <a:effectLst/>
              <a:latin typeface="Calibri"/>
              <a:ea typeface="ＭＳ 明朝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990" y="1329030"/>
            <a:ext cx="10985810" cy="48479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endParaRPr lang="en-US" dirty="0">
              <a:solidFill>
                <a:srgbClr val="00ABB5"/>
              </a:solidFill>
              <a:cs typeface="Calibri"/>
            </a:endParaRPr>
          </a:p>
          <a:p>
            <a:endParaRPr lang="en-GB" dirty="0">
              <a:cs typeface="Calibri" panose="020F0502020204030204"/>
            </a:endParaRPr>
          </a:p>
        </p:txBody>
      </p:sp>
      <p:pic>
        <p:nvPicPr>
          <p:cNvPr id="13" name="Picture 1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3EAE00D-C63C-40F1-8B81-449A25DD11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905" y="3298018"/>
            <a:ext cx="2743200" cy="1929468"/>
          </a:xfrm>
          <a:prstGeom prst="rect">
            <a:avLst/>
          </a:prstGeom>
        </p:spPr>
      </p:pic>
      <p:pic>
        <p:nvPicPr>
          <p:cNvPr id="14" name="Picture 14" descr="Calendar&#10;&#10;Description automatically generated">
            <a:extLst>
              <a:ext uri="{FF2B5EF4-FFF2-40B4-BE49-F238E27FC236}">
                <a16:creationId xmlns:a16="http://schemas.microsoft.com/office/drawing/2014/main" id="{39092CD2-5FF4-49D2-A781-99EBAC9427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93767">
            <a:off x="2217631" y="3878503"/>
            <a:ext cx="1760670" cy="12372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89D1CE8-CD6F-443D-ADC2-F7DF7AE22AD2}"/>
              </a:ext>
            </a:extLst>
          </p:cNvPr>
          <p:cNvSpPr txBox="1"/>
          <p:nvPr/>
        </p:nvSpPr>
        <p:spPr>
          <a:xfrm>
            <a:off x="-53410" y="5654"/>
            <a:ext cx="808383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 i="0" u="none" strike="noStrike" dirty="0" err="1">
                <a:solidFill>
                  <a:srgbClr val="B3D236"/>
                </a:solidFill>
                <a:effectLst/>
                <a:latin typeface="Segoe UI" panose="020B0502040204020203" pitchFamily="34" charset="0"/>
                <a:hlinkClick r:id="rId6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Frèamaichean-obrach</a:t>
            </a:r>
            <a:r>
              <a:rPr lang="en-GB" sz="4000" b="1" i="0" u="none" strike="noStrike" dirty="0">
                <a:solidFill>
                  <a:srgbClr val="B3D236"/>
                </a:solidFill>
                <a:effectLst/>
                <a:latin typeface="Segoe UI" panose="020B0502040204020203" pitchFamily="34" charset="0"/>
                <a:hlinkClick r:id="rId6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4000" b="1" i="0" u="none" strike="noStrike" dirty="0" err="1">
                <a:solidFill>
                  <a:srgbClr val="B3D236"/>
                </a:solidFill>
                <a:effectLst/>
                <a:latin typeface="Segoe UI" panose="020B0502040204020203" pitchFamily="34" charset="0"/>
                <a:hlinkClick r:id="rId6" tooltip="frèamaichean-obrach càileachd Dè cho math ’s a tha...?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càileachd</a:t>
            </a:r>
            <a:endParaRPr lang="en-GB" sz="2400" dirty="0">
              <a:solidFill>
                <a:srgbClr val="B3D23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262967-03A1-58FC-DE88-31CF324E527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22" y="4005665"/>
            <a:ext cx="2415749" cy="29035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4C5932-8484-D8CB-8AF4-FCDD5802D25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00513">
            <a:off x="725514" y="923499"/>
            <a:ext cx="2446232" cy="3487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6D70CC-7F1B-B007-BA48-4BC915B4975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40211">
            <a:off x="3834923" y="867481"/>
            <a:ext cx="2491956" cy="324640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580EDC8-6F79-96F4-EEDC-697359F4C6C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181" y="4316389"/>
            <a:ext cx="1798476" cy="27663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0DBBA9E-2434-4701-3275-C693DF2BA6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554526">
            <a:off x="8944310" y="3986282"/>
            <a:ext cx="3261643" cy="19294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D3783B2-DCFF-CCE2-A4D9-12D2B3EEEDF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15805">
            <a:off x="6864178" y="618964"/>
            <a:ext cx="2514818" cy="32921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E8E293-AAD2-18D0-7368-AD59F8E4EA45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112131">
            <a:off x="9200679" y="322419"/>
            <a:ext cx="2377646" cy="32235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1654517-D5E9-FD08-5AF5-59896E55C3D5}"/>
              </a:ext>
            </a:extLst>
          </p:cNvPr>
          <p:cNvSpPr txBox="1"/>
          <p:nvPr/>
        </p:nvSpPr>
        <p:spPr>
          <a:xfrm>
            <a:off x="5043663" y="6428363"/>
            <a:ext cx="69619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13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FDDBF-93B3-438F-8FF2-3D41DFDCA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263525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Fèin-luachadh</a:t>
            </a:r>
            <a:r>
              <a:rPr lang="en-GB" sz="40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A’ </a:t>
            </a:r>
            <a:r>
              <a:rPr lang="en-GB" sz="40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coimhead</a:t>
            </a:r>
            <a:r>
              <a:rPr lang="en-GB" sz="40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a-</a:t>
            </a:r>
            <a:r>
              <a:rPr lang="en-GB" sz="40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steach</a:t>
            </a:r>
            <a:r>
              <a:rPr lang="en-GB" sz="40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6E5207-7149-4AD0-9BDC-E93CD3EC7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1788" y="1929342"/>
            <a:ext cx="5157787" cy="3684588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58C752-C5E8-499C-BDB7-D57F712FFB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051" y="1193694"/>
            <a:ext cx="5803154" cy="368458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Faodar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càirdeas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brìgheil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eadar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fèin-luachadh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èifeachdach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agus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leasachadh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sgoile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fhaicinn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cuideachd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mar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mhodh-obrach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“a-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steach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, a-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mach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, air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adhart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gus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chuideachadh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fhèin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agus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do com-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pàirtichean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bhith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a’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freagairt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nan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ceistean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tha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aig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teis-mheadhan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fèin-luachaidh</a:t>
            </a:r>
            <a:endParaRPr lang="en-GB" sz="7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Ciamar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tha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a’ dol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dhuinn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7600" dirty="0" err="1">
                <a:latin typeface="Arial" panose="020B0604020202020204" pitchFamily="34" charset="0"/>
                <a:cs typeface="Arial" panose="020B0604020202020204" pitchFamily="34" charset="0"/>
              </a:rPr>
              <a:t>Foghlam</a:t>
            </a:r>
            <a:r>
              <a:rPr lang="en-GB" sz="7600" dirty="0">
                <a:latin typeface="Arial" panose="020B0604020202020204" pitchFamily="34" charset="0"/>
                <a:cs typeface="Arial" panose="020B0604020202020204" pitchFamily="34" charset="0"/>
              </a:rPr>
              <a:t> Gàidhlig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Ciamar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tha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fios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againn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Dè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tha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sinn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a’ dol a </a:t>
            </a:r>
            <a:r>
              <a:rPr lang="en-GB" sz="7400" dirty="0" err="1">
                <a:latin typeface="Arial" panose="020B0604020202020204" pitchFamily="34" charset="0"/>
                <a:cs typeface="Arial" panose="020B0604020202020204" pitchFamily="34" charset="0"/>
              </a:rPr>
              <a:t>dhèanamh</a:t>
            </a:r>
            <a:r>
              <a:rPr lang="en-GB" sz="7400" dirty="0">
                <a:latin typeface="Arial" panose="020B0604020202020204" pitchFamily="34" charset="0"/>
                <a:cs typeface="Arial" panose="020B0604020202020204" pitchFamily="34" charset="0"/>
              </a:rPr>
              <a:t> a-nis?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6" descr="ES_alllogos_colour-01.png">
            <a:extLst>
              <a:ext uri="{FF2B5EF4-FFF2-40B4-BE49-F238E27FC236}">
                <a16:creationId xmlns:a16="http://schemas.microsoft.com/office/drawing/2014/main" id="{A7E2E4C7-F03C-4C3B-8B08-91C7117022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41" t="16807" r="10529" b="28484"/>
          <a:stretch/>
        </p:blipFill>
        <p:spPr>
          <a:xfrm>
            <a:off x="10350497" y="203309"/>
            <a:ext cx="1543898" cy="6501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954CDE-B1F3-2567-7AE2-AEFA748102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953" y="1929342"/>
            <a:ext cx="5700047" cy="31778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99F7B24-77E2-5CBB-B069-22B156E6F2EA}"/>
              </a:ext>
            </a:extLst>
          </p:cNvPr>
          <p:cNvSpPr txBox="1"/>
          <p:nvPr/>
        </p:nvSpPr>
        <p:spPr>
          <a:xfrm>
            <a:off x="5179990" y="6468545"/>
            <a:ext cx="7052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99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EEF0C4-AB27-7E9D-24F9-AD9CD9E15266}"/>
              </a:ext>
            </a:extLst>
          </p:cNvPr>
          <p:cNvSpPr txBox="1"/>
          <p:nvPr/>
        </p:nvSpPr>
        <p:spPr>
          <a:xfrm>
            <a:off x="176543" y="161683"/>
            <a:ext cx="11838914" cy="6386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600" b="1" dirty="0">
              <a:solidFill>
                <a:srgbClr val="B3D236"/>
              </a:solidFill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00AFE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</a:p>
          <a:p>
            <a:pPr>
              <a:lnSpc>
                <a:spcPct val="107000"/>
              </a:lnSpc>
            </a:pP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stèidhichte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prionnsapalan-bogaidh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leis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chloinn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faighinn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buannachdan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fad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lùib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dà-chànanas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lvl="0">
              <a:lnSpc>
                <a:spcPct val="107000"/>
              </a:lnSpc>
            </a:pPr>
            <a:endParaRPr lang="en-GB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Canar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‘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làn-bhogadh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thràth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dh’ionnsachadh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Gàidhlig, far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eil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cànan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eile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chleachdadh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 Tha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seo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leantainn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le ‘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ìre-bogaidh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suas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gabhail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steach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as sine.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E7438-A64E-9DF9-CDF7-A116C010D8FA}"/>
              </a:ext>
            </a:extLst>
          </p:cNvPr>
          <p:cNvSpPr txBox="1"/>
          <p:nvPr/>
        </p:nvSpPr>
        <p:spPr>
          <a:xfrm>
            <a:off x="4423714" y="6326985"/>
            <a:ext cx="7591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934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EEF0C4-AB27-7E9D-24F9-AD9CD9E15266}"/>
              </a:ext>
            </a:extLst>
          </p:cNvPr>
          <p:cNvSpPr txBox="1"/>
          <p:nvPr/>
        </p:nvSpPr>
        <p:spPr>
          <a:xfrm>
            <a:off x="176543" y="161683"/>
            <a:ext cx="11838914" cy="6304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Meadhan</a:t>
            </a:r>
            <a:r>
              <a:rPr lang="en-US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Gàidhlig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00AFE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daoine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òga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misneachail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chun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h-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cleachdadh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’s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Beurla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agus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comasach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dà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chànan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chleachdadh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làn-raon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de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shuidheachaidhean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staigh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is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muigh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</a:t>
            </a:r>
          </a:p>
          <a:p>
            <a:pPr lvl="0">
              <a:lnSpc>
                <a:spcPct val="107000"/>
              </a:lnSpc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aon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bhunait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stèidhichte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air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prionnsapalan-bogaidh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gach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solair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Foghlaim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Gàidhlig,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e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solair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leis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fhèin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’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ris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canar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sgoiltean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no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sgoiltean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Gàidhlig, no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nuair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e air a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lìbhrigeadh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taobh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tro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mheadhan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Beurla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E7438-A64E-9DF9-CDF7-A116C010D8FA}"/>
              </a:ext>
            </a:extLst>
          </p:cNvPr>
          <p:cNvSpPr txBox="1"/>
          <p:nvPr/>
        </p:nvSpPr>
        <p:spPr>
          <a:xfrm>
            <a:off x="5153710" y="6326985"/>
            <a:ext cx="70382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29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647EFD-66C7-661F-6D29-B39F7D54FA5C}"/>
              </a:ext>
            </a:extLst>
          </p:cNvPr>
          <p:cNvSpPr txBox="1"/>
          <p:nvPr/>
        </p:nvSpPr>
        <p:spPr>
          <a:xfrm>
            <a:off x="95061" y="216103"/>
            <a:ext cx="12001877" cy="6996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Foghlam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Meadhan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Gàidhlig: ag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obair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còmhla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ri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pàrantan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en-GB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fhiosrachadh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7000"/>
              </a:lnSpc>
            </a:pPr>
            <a:r>
              <a:rPr lang="en-GB" sz="1800" b="1" dirty="0">
                <a:solidFill>
                  <a:srgbClr val="00AFE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ag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obair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còmhla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pàrantan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ìre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thràth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gus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innse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dhaibh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mu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bhuannachdan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Foghlam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Meadhan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Gàidhlig ’s an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ceangal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buannachdan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dà-chànanais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riatanach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ann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dèanamh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ama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teachd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airson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chànain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tèarainte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 lvl="0">
              <a:lnSpc>
                <a:spcPct val="107000"/>
              </a:lnSpc>
              <a:buSzPts val="1200"/>
              <a:tabLst>
                <a:tab pos="228600" algn="l"/>
              </a:tabLst>
            </a:pPr>
            <a:endParaRPr lang="en-GB" sz="2700" dirty="0">
              <a:solidFill>
                <a:srgbClr val="000000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Thathar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cur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ri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fileantachd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cloinne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Ghàidhlig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le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cleachdadh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a’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chànain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taobh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a-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muigh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na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sgoile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Feumaidh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fiosrachadh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soilleir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aig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pàrantan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mun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dòigh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urrainn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dhaibh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taic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thoirt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do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dh’fhoghlam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cloinne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pPr>
              <a:lnSpc>
                <a:spcPct val="107000"/>
              </a:lnSpc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BA1C19-1045-86B4-85CC-227DCB516B2B}"/>
              </a:ext>
            </a:extLst>
          </p:cNvPr>
          <p:cNvSpPr txBox="1"/>
          <p:nvPr/>
        </p:nvSpPr>
        <p:spPr>
          <a:xfrm>
            <a:off x="4957011" y="6457231"/>
            <a:ext cx="7426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318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071179-CCE0-0D3C-5C46-19CAFDA64E41}"/>
              </a:ext>
            </a:extLst>
          </p:cNvPr>
          <p:cNvSpPr txBox="1"/>
          <p:nvPr/>
        </p:nvSpPr>
        <p:spPr>
          <a:xfrm>
            <a:off x="181069" y="280657"/>
            <a:ext cx="11579382" cy="4288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PT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Foghlam Meadhan Gàidhlig: ionnsachadh proifeiseanta fad dhreuchd </a:t>
            </a:r>
            <a:endParaRPr lang="en-GB" sz="3600" b="1" dirty="0">
              <a:solidFill>
                <a:srgbClr val="B3D236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pt-PT" sz="3600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 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Prìomh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fhiosrachadh</a:t>
            </a:r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GB" sz="3600" b="1" dirty="0">
                <a:solidFill>
                  <a:srgbClr val="B3D236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 </a:t>
            </a:r>
            <a:endParaRPr lang="en-GB" sz="3600" dirty="0">
              <a:solidFill>
                <a:srgbClr val="B3D236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Feumaidh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cothrom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bhith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aig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tidsearan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air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ionnsachadh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proifeiseanta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fad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dhreuchd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de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dh’àrd-chàileachd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gus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taic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thoirt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dhaibh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le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Foghlam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Meadhan</a:t>
            </a:r>
            <a:r>
              <a:rPr lang="en-GB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Gàidhlig.</a:t>
            </a:r>
            <a:endParaRPr lang="en-GB" sz="2700" dirty="0">
              <a:solidFill>
                <a:srgbClr val="595959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2EBF22-C4DB-D532-7A91-E89D7B104831}"/>
              </a:ext>
            </a:extLst>
          </p:cNvPr>
          <p:cNvSpPr txBox="1"/>
          <p:nvPr/>
        </p:nvSpPr>
        <p:spPr>
          <a:xfrm>
            <a:off x="4331472" y="6297172"/>
            <a:ext cx="7860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Airson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luchd-ionnsachaidh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h-Alba, le </a:t>
            </a:r>
            <a:r>
              <a:rPr lang="en-GB" sz="1800" b="1" dirty="0" err="1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luchd-foghlaim</a:t>
            </a:r>
            <a:r>
              <a:rPr lang="en-GB" sz="1800" b="1" dirty="0">
                <a:solidFill>
                  <a:srgbClr val="B3D2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814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3178</Words>
  <Application>Microsoft Office PowerPoint</Application>
  <PresentationFormat>Widescreen</PresentationFormat>
  <Paragraphs>217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Calibri</vt:lpstr>
      <vt:lpstr>Calibri Light</vt:lpstr>
      <vt:lpstr>Cambria</vt:lpstr>
      <vt:lpstr>MS Mincho</vt:lpstr>
      <vt:lpstr>MS Mincho</vt:lpstr>
      <vt:lpstr>Segoe UI</vt:lpstr>
      <vt:lpstr>Symbol</vt:lpstr>
      <vt:lpstr>Times New Roman</vt:lpstr>
      <vt:lpstr>Office Theme</vt:lpstr>
      <vt:lpstr>      Comhairle air Foghlam Gàidhlig   Prìomh fhiosrachadh      </vt:lpstr>
      <vt:lpstr>PowerPoint Presentation</vt:lpstr>
      <vt:lpstr>PowerPoint Presentation</vt:lpstr>
      <vt:lpstr>PowerPoint Presentation</vt:lpstr>
      <vt:lpstr>Fèin-luachadh: A’ coimhead a-steach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Foghlam Alba, Taigh an Raon Rèidh, 28 Rathad an Raon Rèidh, Inbhir Nis IV1 1SF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Comhairle air Foghlam Gàidhlig - Prìomh fhiosrachadh</dc:title>
  <dc:creator>DLECJGEdS@gov.scot</dc:creator>
  <cp:lastModifiedBy>Stevenson J (Jeremy)</cp:lastModifiedBy>
  <cp:revision>5</cp:revision>
  <dcterms:created xsi:type="dcterms:W3CDTF">2022-07-17T15:03:09Z</dcterms:created>
  <dcterms:modified xsi:type="dcterms:W3CDTF">2022-07-25T10:59:17Z</dcterms:modified>
</cp:coreProperties>
</file>