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68" d="100"/>
          <a:sy n="68" d="100"/>
        </p:scale>
        <p:origin x="5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6FD34665-A2E4-49C3-9268-CFBA6015F22C@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Community link workers supporting learners to mix safely with adults and peers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Coupar</a:t>
            </a:r>
            <a:r>
              <a:rPr lang="en-GB" b="1" dirty="0" smtClean="0">
                <a:latin typeface="Arial" panose="020B0604020202020204" pitchFamily="34" charset="0"/>
                <a:cs typeface="Arial" panose="020B0604020202020204" pitchFamily="34" charset="0"/>
              </a:rPr>
              <a:t> Angus Primary and Fairview School</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Perth and Kinross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6FD34665-A2E4-49C3-9268-CFBA6015F22C@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50608" y="1116583"/>
            <a:ext cx="4677664" cy="5038411"/>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637125"/>
            <a:ext cx="10211317" cy="567232"/>
          </a:xfrm>
        </p:spPr>
        <p:txBody>
          <a:bodyPr/>
          <a:lstStyle/>
          <a:p>
            <a:r>
              <a:rPr lang="en-GB" dirty="0" err="1" smtClean="0">
                <a:solidFill>
                  <a:srgbClr val="002060"/>
                </a:solidFill>
                <a:latin typeface="Arial" panose="020B0604020202020204" pitchFamily="34" charset="0"/>
                <a:cs typeface="Arial" panose="020B0604020202020204" pitchFamily="34" charset="0"/>
              </a:rPr>
              <a:t>Coupar</a:t>
            </a:r>
            <a:r>
              <a:rPr lang="en-GB" dirty="0" smtClean="0">
                <a:solidFill>
                  <a:srgbClr val="002060"/>
                </a:solidFill>
                <a:latin typeface="Arial" panose="020B0604020202020204" pitchFamily="34" charset="0"/>
                <a:cs typeface="Arial" panose="020B0604020202020204" pitchFamily="34" charset="0"/>
              </a:rPr>
              <a:t> Angus Primary and Fairview School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438912" y="2204357"/>
            <a:ext cx="11219688" cy="4247317"/>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Community link workers have continued to work with children and young people with complex needs throughout the pandemic.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They </a:t>
            </a:r>
            <a:r>
              <a:rPr lang="en-GB" dirty="0">
                <a:latin typeface="Arial" panose="020B0604020202020204" pitchFamily="34" charset="0"/>
                <a:cs typeface="Arial" panose="020B0604020202020204" pitchFamily="34" charset="0"/>
              </a:rPr>
              <a:t>have provided valuable learning opportunities in outdoor learning and sensory communication.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School </a:t>
            </a:r>
            <a:r>
              <a:rPr lang="en-GB" dirty="0">
                <a:latin typeface="Arial" panose="020B0604020202020204" pitchFamily="34" charset="0"/>
                <a:cs typeface="Arial" panose="020B0604020202020204" pitchFamily="34" charset="0"/>
              </a:rPr>
              <a:t>staff were particularly concerned that during the periods of lockdown children’s and young people’s abilities to mix socially and in unfamiliar environments would regress.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work of the community link workers has ensured that these children and young people continue to mix, safely, with adults and their peers. </a:t>
            </a:r>
            <a:r>
              <a:rPr lang="en-GB" dirty="0" smtClean="0">
                <a:latin typeface="Arial" panose="020B0604020202020204" pitchFamily="34" charset="0"/>
                <a:cs typeface="Arial" panose="020B0604020202020204" pitchFamily="34" charset="0"/>
              </a:rPr>
              <a:t>This </a:t>
            </a:r>
            <a:r>
              <a:rPr lang="en-GB" dirty="0">
                <a:latin typeface="Arial" panose="020B0604020202020204" pitchFamily="34" charset="0"/>
                <a:cs typeface="Arial" panose="020B0604020202020204" pitchFamily="34" charset="0"/>
              </a:rPr>
              <a:t>is supporting them to continue to develop their skills for life.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Staff </a:t>
            </a:r>
            <a:r>
              <a:rPr lang="en-GB" dirty="0">
                <a:latin typeface="Arial" panose="020B0604020202020204" pitchFamily="34" charset="0"/>
                <a:cs typeface="Arial" panose="020B0604020202020204" pitchFamily="34" charset="0"/>
              </a:rPr>
              <a:t>worked with closely with parents to reduce any concerns they may have had regarding their child or young person mixing in groups. Ensuring all risk assessments were completed collaboratively has supported parents to engage positively with these activities.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Children </a:t>
            </a:r>
            <a:r>
              <a:rPr lang="en-GB" dirty="0">
                <a:latin typeface="Arial" panose="020B0604020202020204" pitchFamily="34" charset="0"/>
                <a:cs typeface="Arial" panose="020B0604020202020204" pitchFamily="34" charset="0"/>
              </a:rPr>
              <a:t>and young people are engaging well with the range of outdoor learning activities.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For </a:t>
            </a:r>
            <a:r>
              <a:rPr lang="en-GB" dirty="0">
                <a:latin typeface="Arial" panose="020B0604020202020204" pitchFamily="34" charset="0"/>
                <a:cs typeface="Arial" panose="020B0604020202020204" pitchFamily="34" charset="0"/>
              </a:rPr>
              <a:t>those with the greatest levels of need the sensory communication sessions are supporting children and young people well to continue to develop their communication skills</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0EC0D5D1-4B72-A047-B5E5-3172327E2C52}"/>
              </a:ext>
            </a:extLst>
          </p:cNvPr>
          <p:cNvSpPr txBox="1">
            <a:spLocks/>
          </p:cNvSpPr>
          <p:nvPr/>
        </p:nvSpPr>
        <p:spPr>
          <a:xfrm>
            <a:off x="4966672" y="976574"/>
            <a:ext cx="7635499"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TotalTime>
  <Words>220</Words>
  <Application>Microsoft Office PowerPoint</Application>
  <PresentationFormat>Widescreen</PresentationFormat>
  <Paragraphs>11</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Community link workers supporting learners to mix safely with adults and peers   Coupar Angus Primary and Fairview School Perth and Kinross Council  </vt:lpstr>
      <vt:lpstr>Coupar Angus Primary and Fairview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34</cp:revision>
  <dcterms:created xsi:type="dcterms:W3CDTF">2021-02-02T15:43:17Z</dcterms:created>
  <dcterms:modified xsi:type="dcterms:W3CDTF">2021-03-19T12:40:15Z</dcterms:modified>
</cp:coreProperties>
</file>