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39" d="100"/>
          <a:sy n="39" d="100"/>
        </p:scale>
        <p:origin x="872"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26/03/2021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smtClean="0">
                <a:latin typeface="Arial" panose="020B0604020202020204" pitchFamily="34" charset="0"/>
                <a:cs typeface="Arial" panose="020B0604020202020204" pitchFamily="34" charset="0"/>
              </a:rPr>
              <a:t>Parent feedback </a:t>
            </a:r>
            <a:r>
              <a:rPr lang="en-GB" dirty="0" smtClean="0">
                <a:latin typeface="Arial" panose="020B0604020202020204" pitchFamily="34" charset="0"/>
                <a:cs typeface="Arial" panose="020B0604020202020204" pitchFamily="34" charset="0"/>
              </a:rPr>
              <a:t>supporting wellbeing </a:t>
            </a:r>
            <a:r>
              <a:rPr lang="en-GB" dirty="0" smtClean="0">
                <a:latin typeface="Arial" panose="020B0604020202020204" pitchFamily="34" charset="0"/>
                <a:cs typeface="Arial" panose="020B0604020202020204" pitchFamily="34" charset="0"/>
              </a:rPr>
              <a:t>and learner engagement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
            </a:r>
            <a:br>
              <a:rPr lang="en-GB" dirty="0" smtClean="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err="1" smtClean="0">
                <a:latin typeface="Arial" panose="020B0604020202020204" pitchFamily="34" charset="0"/>
                <a:cs typeface="Arial" panose="020B0604020202020204" pitchFamily="34" charset="0"/>
              </a:rPr>
              <a:t>Beath</a:t>
            </a:r>
            <a:r>
              <a:rPr lang="en-GB" b="1" dirty="0" smtClean="0">
                <a:latin typeface="Arial" panose="020B0604020202020204" pitchFamily="34" charset="0"/>
                <a:cs typeface="Arial" panose="020B0604020202020204" pitchFamily="34" charset="0"/>
              </a:rPr>
              <a:t> High School</a:t>
            </a:r>
            <a:r>
              <a:rPr lang="en-GB" b="1" dirty="0">
                <a:latin typeface="Arial" panose="020B0604020202020204" pitchFamily="34" charset="0"/>
                <a:cs typeface="Arial" panose="020B0604020202020204" pitchFamily="34" charset="0"/>
              </a:rPr>
              <a:t>, </a:t>
            </a:r>
            <a:r>
              <a:rPr lang="en-GB" b="1" dirty="0" smtClean="0">
                <a:latin typeface="Arial" panose="020B0604020202020204" pitchFamily="34" charset="0"/>
                <a:cs typeface="Arial" panose="020B0604020202020204" pitchFamily="34" charset="0"/>
              </a:rPr>
              <a:t/>
            </a:r>
            <a:br>
              <a:rPr lang="en-GB" b="1" dirty="0" smtClean="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Fife Council </a:t>
            </a:r>
            <a:r>
              <a:rPr lang="en-US" dirty="0"/>
              <a:t/>
            </a:r>
            <a:br>
              <a:rPr lang="en-US" dirty="0"/>
            </a:b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26" name="E7767D8D-C3A7-46DC-91CB-34BDA0FF6292" descr="E9070927-BE06-49FB-B8EC-612D50EA151B@l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0277" y="1379787"/>
            <a:ext cx="4531137" cy="453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err="1" smtClean="0">
                <a:solidFill>
                  <a:srgbClr val="002060"/>
                </a:solidFill>
                <a:latin typeface="Arial" panose="020B0604020202020204" pitchFamily="34" charset="0"/>
                <a:cs typeface="Arial" panose="020B0604020202020204" pitchFamily="34" charset="0"/>
              </a:rPr>
              <a:t>Beath</a:t>
            </a:r>
            <a:r>
              <a:rPr lang="en-GB" dirty="0" smtClean="0">
                <a:solidFill>
                  <a:srgbClr val="002060"/>
                </a:solidFill>
                <a:latin typeface="Arial" panose="020B0604020202020204" pitchFamily="34" charset="0"/>
                <a:cs typeface="Arial" panose="020B0604020202020204" pitchFamily="34" charset="0"/>
              </a:rPr>
              <a:t> High School</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293914" y="2088038"/>
            <a:ext cx="11544299" cy="4247317"/>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The school’s senior leadership team phoned a sample of parents to evaluate family wellbeing and learner engagement. In some cases, staff spoke with young people.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The school reports that parents appreciated the opportunity to talk individually about their current experiences. Overall, parents felt the structure and timing of remote learning activities was working well in the senior phase. However, they had some concerns that young people at </a:t>
            </a:r>
            <a:r>
              <a:rPr lang="en-GB" dirty="0" err="1">
                <a:latin typeface="Arial" panose="020B0604020202020204" pitchFamily="34" charset="0"/>
                <a:cs typeface="Arial" panose="020B0604020202020204" pitchFamily="34" charset="0"/>
              </a:rPr>
              <a:t>S1</a:t>
            </a:r>
            <a:r>
              <a:rPr lang="en-GB" dirty="0">
                <a:latin typeface="Arial" panose="020B0604020202020204" pitchFamily="34" charset="0"/>
                <a:cs typeface="Arial" panose="020B0604020202020204" pitchFamily="34" charset="0"/>
              </a:rPr>
              <a:t> and </a:t>
            </a:r>
            <a:r>
              <a:rPr lang="en-GB" dirty="0" err="1">
                <a:latin typeface="Arial" panose="020B0604020202020204" pitchFamily="34" charset="0"/>
                <a:cs typeface="Arial" panose="020B0604020202020204" pitchFamily="34" charset="0"/>
              </a:rPr>
              <a:t>S2</a:t>
            </a:r>
            <a:r>
              <a:rPr lang="en-GB" dirty="0">
                <a:latin typeface="Arial" panose="020B0604020202020204" pitchFamily="34" charset="0"/>
                <a:cs typeface="Arial" panose="020B0604020202020204" pitchFamily="34" charset="0"/>
              </a:rPr>
              <a:t> were anxious about the quantity of work expected and the length of time it was taking them to complete it. When staff views were sought, they confirmed this and reported also that it was taking a lot of their time to prepare and mark the work.</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Staff took account of the feedback and provided work based on curricular areas rather than subject areas, which resulted in around a 50% reduction in tasks allocated to young people at </a:t>
            </a:r>
            <a:r>
              <a:rPr lang="en-GB" dirty="0" err="1">
                <a:latin typeface="Arial" panose="020B0604020202020204" pitchFamily="34" charset="0"/>
                <a:cs typeface="Arial" panose="020B0604020202020204" pitchFamily="34" charset="0"/>
              </a:rPr>
              <a:t>S1</a:t>
            </a:r>
            <a:r>
              <a:rPr lang="en-GB" dirty="0">
                <a:latin typeface="Arial" panose="020B0604020202020204" pitchFamily="34" charset="0"/>
                <a:cs typeface="Arial" panose="020B0604020202020204" pitchFamily="34" charset="0"/>
              </a:rPr>
              <a:t> and </a:t>
            </a:r>
            <a:r>
              <a:rPr lang="en-GB" dirty="0" err="1">
                <a:latin typeface="Arial" panose="020B0604020202020204" pitchFamily="34" charset="0"/>
                <a:cs typeface="Arial" panose="020B0604020202020204" pitchFamily="34" charset="0"/>
              </a:rPr>
              <a:t>S2</a:t>
            </a:r>
            <a:r>
              <a:rPr lang="en-GB" dirty="0">
                <a:latin typeface="Arial" panose="020B0604020202020204" pitchFamily="34" charset="0"/>
                <a:cs typeface="Arial" panose="020B0604020202020204" pitchFamily="34" charset="0"/>
              </a:rPr>
              <a:t>. Each subject now rotate the work issued for </a:t>
            </a:r>
            <a:r>
              <a:rPr lang="en-GB" dirty="0" err="1">
                <a:latin typeface="Arial" panose="020B0604020202020204" pitchFamily="34" charset="0"/>
                <a:cs typeface="Arial" panose="020B0604020202020204" pitchFamily="34" charset="0"/>
              </a:rPr>
              <a:t>S1</a:t>
            </a:r>
            <a:r>
              <a:rPr lang="en-GB" dirty="0">
                <a:latin typeface="Arial" panose="020B0604020202020204" pitchFamily="34" charset="0"/>
                <a:cs typeface="Arial" panose="020B0604020202020204" pitchFamily="34" charset="0"/>
              </a:rPr>
              <a:t>-2 within their curriculum area. This new approach was implemented quickly and all reported improvements in supporting young people manage workload. Staff report that young people are now completing more work, and at the same time have the better opportunities for wellbeing activities, such as daily physical exercise.</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35563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519</TotalTime>
  <Words>252</Words>
  <Application>Microsoft Office PowerPoint</Application>
  <PresentationFormat>Widescreen</PresentationFormat>
  <Paragraphs>7</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Helvetica</vt:lpstr>
      <vt:lpstr>Helvetica Light</vt:lpstr>
      <vt:lpstr>Office Theme</vt:lpstr>
      <vt:lpstr>Parent feedback supporting wellbeing and learner engagement    Beath High School,  Fife Council  </vt:lpstr>
      <vt:lpstr>Beath High School</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33</cp:revision>
  <dcterms:created xsi:type="dcterms:W3CDTF">2021-02-02T15:43:17Z</dcterms:created>
  <dcterms:modified xsi:type="dcterms:W3CDTF">2021-03-26T12:05:04Z</dcterms:modified>
</cp:coreProperties>
</file>