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0" r:id="rId2"/>
    <p:sldId id="259" r:id="rId3"/>
    <p:sldId id="263" r:id="rId4"/>
    <p:sldId id="264" r:id="rId5"/>
    <p:sldId id="262" r:id="rId6"/>
    <p:sldId id="261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/>
    <p:restoredTop sz="94663"/>
  </p:normalViewPr>
  <p:slideViewPr>
    <p:cSldViewPr snapToGrid="0">
      <p:cViewPr varScale="1">
        <p:scale>
          <a:sx n="72" d="100"/>
          <a:sy n="72" d="100"/>
        </p:scale>
        <p:origin x="34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19/03/2021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</a:t>
            </a:r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cid:329CA4BC-69AA-4DC5-A1EB-51BFCA92B4E7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learning packs tailored to each learner’s needs and parental feedback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Lochies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School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Clackmannanshire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Education Scotland RGB (45mm)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725" y="5632557"/>
            <a:ext cx="1619250" cy="647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7760" y="5910925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cid:329CA4BC-69AA-4DC5-A1EB-51BFCA92B4E7@lan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7165" y="1379787"/>
            <a:ext cx="4558560" cy="4531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10198254" cy="442965"/>
          </a:xfrm>
        </p:spPr>
        <p:txBody>
          <a:bodyPr/>
          <a:lstStyle/>
          <a:p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Lochies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School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237744" y="2088038"/>
            <a:ext cx="11954255" cy="5909310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school has developed a framework “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Lochies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Remote Learning Relay”. which is helping the school to plan deliver and evaluate the effectiveness of its remote learning offer. </a:t>
            </a: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approach is centred around the child and has a clear focus on providing learners with the opportunity to maintain where possible familiar daily routines with known and trusted adults. </a:t>
            </a: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Class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teachers lead planning for both in-class and remote learners. This includes a wider range of learning approaches such as live, recorded, independent and class-based </a:t>
            </a: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lessons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across the week. </a:t>
            </a: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Planned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learning focuses on individual targets set within Individual Education Plans. As a result, children have personalised, relevant and varied learning activities. </a:t>
            </a: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There is a strong sense of ensuring effective communication with families, in the way that is best suited to their needs. Teachers are supported well by teams within the “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Lochies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Remote Learning Relay” to resource, engage with families and gather evaluations of learning. For example, seeking the views of parents though regular phone calls and weekly evaluation forms. </a:t>
            </a: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Staff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deliver individualised learning packs and weekly learning grids which take account of feedback from families and are tailored to maximise learning. </a:t>
            </a:r>
            <a:endParaRPr lang="en-GB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result, learners are engaging well and families have been able to maintain positive and trusting relationships with the school.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1360" y="6334780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following pages contain information shared from the school to help illustrate their remote learning approach. 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168" y="804672"/>
            <a:ext cx="11623167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9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4"/>
            <a:ext cx="3810517" cy="3588501"/>
          </a:xfrm>
        </p:spPr>
        <p:txBody>
          <a:bodyPr/>
          <a:lstStyle/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learning packs are delivered which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take account of feedback from families and are tailored to maximise learning.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1120" y="702373"/>
            <a:ext cx="3006662" cy="5649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5499" y="605361"/>
            <a:ext cx="3547872" cy="574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804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879"/>
          <a:stretch/>
        </p:blipFill>
        <p:spPr>
          <a:xfrm>
            <a:off x="157962" y="1115568"/>
            <a:ext cx="5218710" cy="45902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514" y="1152144"/>
            <a:ext cx="5034534" cy="455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12" t="3525" b="7462"/>
          <a:stretch/>
        </p:blipFill>
        <p:spPr>
          <a:xfrm>
            <a:off x="383910" y="731520"/>
            <a:ext cx="10936362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5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75578"/>
              </p:ext>
            </p:extLst>
          </p:nvPr>
        </p:nvGraphicFramePr>
        <p:xfrm>
          <a:off x="265058" y="530353"/>
          <a:ext cx="11926942" cy="673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Document" r:id="rId3" imgW="9777951" imgH="5522092" progId="Word.Document.12">
                  <p:embed/>
                </p:oleObj>
              </mc:Choice>
              <mc:Fallback>
                <p:oleObj name="Document" r:id="rId3" imgW="9777951" imgH="552209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5058" y="530353"/>
                        <a:ext cx="11926942" cy="6735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2298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9250613"/>
              </p:ext>
            </p:extLst>
          </p:nvPr>
        </p:nvGraphicFramePr>
        <p:xfrm>
          <a:off x="1189355" y="1097915"/>
          <a:ext cx="9347200" cy="535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Document" r:id="rId3" imgW="9347016" imgH="5355039" progId="Word.Document.12">
                  <p:embed/>
                </p:oleObj>
              </mc:Choice>
              <mc:Fallback>
                <p:oleObj name="Document" r:id="rId3" imgW="9347016" imgH="535503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9355" y="1097915"/>
                        <a:ext cx="9347200" cy="5354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6645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758296"/>
              </p:ext>
            </p:extLst>
          </p:nvPr>
        </p:nvGraphicFramePr>
        <p:xfrm>
          <a:off x="1152779" y="951610"/>
          <a:ext cx="10130917" cy="5279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Document" r:id="rId3" imgW="9007163" imgH="4693670" progId="Word.Document.12">
                  <p:embed/>
                </p:oleObj>
              </mc:Choice>
              <mc:Fallback>
                <p:oleObj name="Document" r:id="rId3" imgW="9007163" imgH="46936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2779" y="951610"/>
                        <a:ext cx="10130917" cy="5279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5962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296</Words>
  <Application>Microsoft Office PowerPoint</Application>
  <PresentationFormat>Widescreen</PresentationFormat>
  <Paragraphs>19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Helvetica</vt:lpstr>
      <vt:lpstr>Helvetica Light</vt:lpstr>
      <vt:lpstr>Office Theme</vt:lpstr>
      <vt:lpstr>Document</vt:lpstr>
      <vt:lpstr>Individual learning packs tailored to each learner’s needs and parental feedback   Lochies School, Clackmannanshire Council  </vt:lpstr>
      <vt:lpstr>Lochies School</vt:lpstr>
      <vt:lpstr>PowerPoint Presentation</vt:lpstr>
      <vt:lpstr>Individual learning packs are delivered which take account of feedback from families and are tailored to maximise learning.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Stevenson J (Jeremy)</cp:lastModifiedBy>
  <cp:revision>39</cp:revision>
  <dcterms:created xsi:type="dcterms:W3CDTF">2021-02-02T15:43:17Z</dcterms:created>
  <dcterms:modified xsi:type="dcterms:W3CDTF">2021-03-19T11:09:17Z</dcterms:modified>
</cp:coreProperties>
</file>