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87" d="100"/>
          <a:sy n="87" d="100"/>
        </p:scale>
        <p:origin x="2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blogs.glowscotland.org.uk/ea/shortlees/pupil-groups/outdoor-educa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Learning outdoors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Shortlees</a:t>
            </a:r>
            <a:r>
              <a:rPr lang="en-GB" b="1" dirty="0" smtClean="0">
                <a:latin typeface="Arial" panose="020B0604020202020204" pitchFamily="34" charset="0"/>
                <a:cs typeface="Arial" panose="020B0604020202020204" pitchFamily="34" charset="0"/>
              </a:rPr>
              <a:t> Primary </a:t>
            </a:r>
            <a:r>
              <a:rPr lang="en-GB" b="1" dirty="0">
                <a:latin typeface="Arial" panose="020B0604020202020204" pitchFamily="34" charset="0"/>
                <a:cs typeface="Arial" panose="020B0604020202020204" pitchFamily="34" charset="0"/>
              </a:rPr>
              <a:t>School, </a:t>
            </a:r>
            <a:r>
              <a:rPr lang="en-GB" dirty="0" smtClean="0">
                <a:latin typeface="Arial" panose="020B0604020202020204" pitchFamily="34" charset="0"/>
                <a:cs typeface="Arial" panose="020B0604020202020204" pitchFamily="34" charset="0"/>
              </a:rPr>
              <a:t>East Ayrshire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0277"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Shortlees</a:t>
            </a:r>
            <a:r>
              <a:rPr lang="en-GB" dirty="0" smtClean="0">
                <a:solidFill>
                  <a:srgbClr val="002060"/>
                </a:solidFill>
                <a:latin typeface="Arial" panose="020B0604020202020204" pitchFamily="34" charset="0"/>
                <a:cs typeface="Arial" panose="020B0604020202020204" pitchFamily="34" charset="0"/>
              </a:rPr>
              <a:t> Primary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4524315"/>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School staff work closely with the local authority’s outdoor learning provider to design engaging and motivating learning programmes for children and their families. This work is linked to the school’s health and wellbeing framework with a specific focus on emotional wellbeing.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Staff </a:t>
            </a:r>
            <a:r>
              <a:rPr lang="en-GB" sz="1600" dirty="0">
                <a:latin typeface="Arial" panose="020B0604020202020204" pitchFamily="34" charset="0"/>
                <a:cs typeface="Arial" panose="020B0604020202020204" pitchFamily="34" charset="0"/>
              </a:rPr>
              <a:t>are enhancing children’s skills and confidence through various coaching sessions which take place outdoors. These are delivered in both  live sessions but also as part of remote learning which takes place outdoors. Staff share their own fitness and mental health support strategies with parents to help promote the developing ethos and culture of the school.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As a result of participation in the programme, families report benefits to their mental health and wellbeing.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Staff </a:t>
            </a:r>
            <a:r>
              <a:rPr lang="en-GB" sz="1600" dirty="0">
                <a:latin typeface="Arial" panose="020B0604020202020204" pitchFamily="34" charset="0"/>
                <a:cs typeface="Arial" panose="020B0604020202020204" pitchFamily="34" charset="0"/>
              </a:rPr>
              <a:t>also observed that increased numbers of children were managing their own emotions and behaviours and overcoming feelings of distress and anxiety more easily when learning outdoors.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a:t>
            </a:r>
            <a:r>
              <a:rPr lang="en-GB" sz="1600" dirty="0" smtClean="0">
                <a:latin typeface="Arial" panose="020B0604020202020204" pitchFamily="34" charset="0"/>
                <a:cs typeface="Arial" panose="020B0604020202020204" pitchFamily="34" charset="0"/>
              </a:rPr>
              <a:t>eventeen </a:t>
            </a:r>
            <a:r>
              <a:rPr lang="en-GB" sz="1600" dirty="0">
                <a:latin typeface="Arial" panose="020B0604020202020204" pitchFamily="34" charset="0"/>
                <a:cs typeface="Arial" panose="020B0604020202020204" pitchFamily="34" charset="0"/>
              </a:rPr>
              <a:t>families participated in the John Muir Learning Award by following a programme provided by the school and modelled by teachers.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culture surrounding the importance of outdoor learning within the establishment has provided a platform for the school to plan future changes and inform their improvement journey.</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5" name="TextBox 4"/>
          <p:cNvSpPr txBox="1"/>
          <p:nvPr/>
        </p:nvSpPr>
        <p:spPr>
          <a:xfrm>
            <a:off x="9293883" y="5617245"/>
            <a:ext cx="2856219"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following information has been shared from the school to further illustrate their approach.</a:t>
            </a:r>
          </a:p>
          <a:p>
            <a:endParaRPr lang="en-GB" sz="1400"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3792" y="2905718"/>
            <a:ext cx="3724195" cy="2400657"/>
          </a:xfrm>
          <a:prstGeom prst="rect">
            <a:avLst/>
          </a:prstGeom>
        </p:spPr>
        <p:txBody>
          <a:bodyPr wrap="square">
            <a:spAutoFit/>
          </a:bodyPr>
          <a:lstStyle/>
          <a:p>
            <a:pPr>
              <a:spcAft>
                <a:spcPts val="0"/>
              </a:spcAft>
            </a:pPr>
            <a:r>
              <a:rPr lang="en-GB" sz="32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Visit the </a:t>
            </a:r>
            <a:r>
              <a:rPr lang="en-GB" sz="32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Shortlees</a:t>
            </a:r>
            <a:r>
              <a:rPr lang="en-GB" sz="32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Primary School Sway here: </a:t>
            </a:r>
            <a:endParaRPr lang="en-GB" sz="32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u="sng" dirty="0">
                <a:solidFill>
                  <a:srgbClr val="000000"/>
                </a:solidFill>
                <a:latin typeface="Arial" panose="020B0604020202020204" pitchFamily="34" charset="0"/>
                <a:ea typeface="Calibri" panose="020F0502020204030204" pitchFamily="34" charset="0"/>
                <a:cs typeface="Arial" panose="020B0604020202020204" pitchFamily="34" charset="0"/>
                <a:hlinkClick r:id="rId2"/>
              </a:rPr>
              <a:t>https://blogs.glowscotland.org.uk/ea/shortlees/pupil-groups/outdoor-education/</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635213" y="1092619"/>
            <a:ext cx="11013782" cy="954107"/>
          </a:xfrm>
          <a:prstGeom prst="rect">
            <a:avLst/>
          </a:prstGeom>
        </p:spPr>
        <p:txBody>
          <a:bodyPr wrap="square">
            <a:spAutoFit/>
          </a:bodyPr>
          <a:lstStyle/>
          <a:p>
            <a:r>
              <a:rPr lang="en-GB" sz="2800" dirty="0" err="1" smtClean="0">
                <a:solidFill>
                  <a:srgbClr val="2B2B2B"/>
                </a:solidFill>
                <a:latin typeface="Arial" panose="020B0604020202020204" pitchFamily="34" charset="0"/>
                <a:cs typeface="Arial" panose="020B0604020202020204" pitchFamily="34" charset="0"/>
              </a:rPr>
              <a:t>Shortlees</a:t>
            </a:r>
            <a:r>
              <a:rPr lang="en-GB" sz="2800" dirty="0" smtClean="0">
                <a:solidFill>
                  <a:srgbClr val="2B2B2B"/>
                </a:solidFill>
                <a:latin typeface="Arial" panose="020B0604020202020204" pitchFamily="34" charset="0"/>
                <a:cs typeface="Arial" panose="020B0604020202020204" pitchFamily="34" charset="0"/>
              </a:rPr>
              <a:t> staff have created a Sway to tell more about the whole school approach to outdoor learning at </a:t>
            </a:r>
            <a:r>
              <a:rPr lang="en-GB" sz="2800" dirty="0" err="1" smtClean="0">
                <a:solidFill>
                  <a:srgbClr val="2B2B2B"/>
                </a:solidFill>
                <a:latin typeface="Arial" panose="020B0604020202020204" pitchFamily="34" charset="0"/>
                <a:cs typeface="Arial" panose="020B0604020202020204" pitchFamily="34" charset="0"/>
              </a:rPr>
              <a:t>Shortlees</a:t>
            </a:r>
            <a:r>
              <a:rPr lang="en-GB" sz="2800" dirty="0" smtClean="0">
                <a:solidFill>
                  <a:srgbClr val="2B2B2B"/>
                </a:solidFill>
                <a:latin typeface="Arial" panose="020B0604020202020204" pitchFamily="34" charset="0"/>
                <a:cs typeface="Arial" panose="020B0604020202020204" pitchFamily="34" charset="0"/>
              </a:rPr>
              <a:t> Primary School.</a:t>
            </a:r>
            <a:endParaRPr lang="en-GB" sz="28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745352" y="2545336"/>
            <a:ext cx="4560513" cy="3606412"/>
          </a:xfrm>
          <a:prstGeom prst="rect">
            <a:avLst/>
          </a:prstGeom>
        </p:spPr>
      </p:pic>
    </p:spTree>
    <p:extLst>
      <p:ext uri="{BB962C8B-B14F-4D97-AF65-F5344CB8AC3E}">
        <p14:creationId xmlns:p14="http://schemas.microsoft.com/office/powerpoint/2010/main" val="6980618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271</Words>
  <Application>Microsoft Office PowerPoint</Application>
  <PresentationFormat>Widescreen</PresentationFormat>
  <Paragraphs>16</Paragraphs>
  <Slides>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Helvetica</vt:lpstr>
      <vt:lpstr>Helvetica Light</vt:lpstr>
      <vt:lpstr>Times New Roman</vt:lpstr>
      <vt:lpstr>Office Theme</vt:lpstr>
      <vt:lpstr>Learning outdoors    Shortlees Primary School, East Ayrshire Council  </vt:lpstr>
      <vt:lpstr>Shortlees Primary School</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31</cp:revision>
  <dcterms:created xsi:type="dcterms:W3CDTF">2021-02-02T15:43:17Z</dcterms:created>
  <dcterms:modified xsi:type="dcterms:W3CDTF">2021-03-24T16:06:24Z</dcterms:modified>
</cp:coreProperties>
</file>