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39" d="100"/>
          <a:sy n="39" d="100"/>
        </p:scale>
        <p:origin x="87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Adapting staff roles to support engagement and </a:t>
            </a:r>
            <a:r>
              <a:rPr lang="en-GB" dirty="0" smtClean="0"/>
              <a:t>participation</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a:t>Sgoil</a:t>
            </a:r>
            <a:r>
              <a:rPr lang="en-GB" b="1" dirty="0"/>
              <a:t> </a:t>
            </a:r>
            <a:r>
              <a:rPr lang="en-GB" b="1" dirty="0" err="1"/>
              <a:t>Bhagh</a:t>
            </a:r>
            <a:r>
              <a:rPr lang="en-GB" b="1" dirty="0"/>
              <a:t> </a:t>
            </a:r>
            <a:r>
              <a:rPr lang="en-GB" b="1" dirty="0" err="1"/>
              <a:t>a’Chaisteil</a:t>
            </a:r>
            <a:r>
              <a:rPr lang="en-GB" b="1" dirty="0"/>
              <a:t>, </a:t>
            </a:r>
            <a:r>
              <a:rPr lang="en-GB" dirty="0" err="1"/>
              <a:t>Comhairle</a:t>
            </a:r>
            <a:r>
              <a:rPr lang="en-GB" dirty="0"/>
              <a:t> nan </a:t>
            </a:r>
            <a:r>
              <a:rPr lang="en-GB" dirty="0" err="1"/>
              <a:t>Eilean</a:t>
            </a:r>
            <a:r>
              <a:rPr lang="en-GB" dirty="0"/>
              <a:t> </a:t>
            </a:r>
            <a:r>
              <a:rPr lang="en-GB" dirty="0" err="1"/>
              <a:t>Siar</a:t>
            </a:r>
            <a:r>
              <a:rPr lang="en-GB" dirty="0"/>
              <a:t> (Western Isles Council)</a:t>
            </a: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26" name="E7767D8D-C3A7-46DC-91CB-34BDA0FF6292" descr="E9070927-BE06-49FB-B8EC-612D50EA151B@l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1566" y="1379787"/>
            <a:ext cx="4531137" cy="453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578603" y="1385835"/>
            <a:ext cx="10198254" cy="442965"/>
          </a:xfrm>
        </p:spPr>
        <p:txBody>
          <a:bodyPr/>
          <a:lstStyle/>
          <a:p>
            <a:r>
              <a:rPr lang="en-GB" dirty="0" err="1"/>
              <a:t>Sgoil</a:t>
            </a:r>
            <a:r>
              <a:rPr lang="en-GB" dirty="0"/>
              <a:t> </a:t>
            </a:r>
            <a:r>
              <a:rPr lang="en-GB" dirty="0" err="1"/>
              <a:t>Bhagh</a:t>
            </a:r>
            <a:r>
              <a:rPr lang="en-GB" dirty="0"/>
              <a:t> </a:t>
            </a:r>
            <a:r>
              <a:rPr lang="en-GB" dirty="0" err="1" smtClean="0"/>
              <a:t>a’Chaisteil</a:t>
            </a:r>
            <a:r>
              <a:rPr lang="en-GB" dirty="0" smtClean="0"/>
              <a:t> </a:t>
            </a:r>
            <a:r>
              <a:rPr lang="en-GB" smtClean="0"/>
              <a:t>– case </a:t>
            </a:r>
            <a:r>
              <a:rPr lang="en-GB" dirty="0" smtClean="0"/>
              <a:t>study</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578603" y="2088038"/>
            <a:ext cx="11613397" cy="2677656"/>
          </a:xfrm>
          <a:prstGeom prst="rect">
            <a:avLst/>
          </a:prstGeom>
          <a:noFill/>
        </p:spPr>
        <p:txBody>
          <a:bodyPr wrap="square" numCol="2" spcCol="540000" rtlCol="0">
            <a:spAutoFit/>
          </a:bodyPr>
          <a:lstStyle/>
          <a:p>
            <a:r>
              <a:rPr lang="en-GB" dirty="0">
                <a:latin typeface="Arial" panose="020B0604020202020204" pitchFamily="34" charset="0"/>
                <a:cs typeface="Arial" panose="020B0604020202020204" pitchFamily="34" charset="0"/>
              </a:rPr>
              <a:t>The school has deployed two staff members to support learners identified as missing their learning opportunities. They work with individual pupils and their families, as a conduit for information and communication between the school and families, and to support children and young people to engage in their learning. The staff team understands fully the needs of the community and liaises closely with external agencies to support in any way they can. They liaise with teachers, pastoral care staff and school leaders to target specific families and children who are vulnerable or may be in need of short-term support. This can be around bereavement, poverty, barriers to learning or disengagement in learning. A recent survey of parents and carers highlighted the work of this team as being invaluable to families in relation to pupil engagement and motivation.</a:t>
            </a:r>
          </a:p>
        </p:txBody>
      </p:sp>
    </p:spTree>
    <p:extLst>
      <p:ext uri="{BB962C8B-B14F-4D97-AF65-F5344CB8AC3E}">
        <p14:creationId xmlns:p14="http://schemas.microsoft.com/office/powerpoint/2010/main" val="2093556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TotalTime>
  <Words>183</Words>
  <Application>Microsoft Office PowerPoint</Application>
  <PresentationFormat>Widescreen</PresentationFormat>
  <Paragraphs>5</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Adapting staff roles to support engagement and participation  Sgoil Bhagh a’Chaisteil, Comhairle nan Eilean Siar (Western Isles Council)</vt:lpstr>
      <vt:lpstr>Sgoil Bhagh a’Chaisteil – case study</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33</cp:revision>
  <dcterms:created xsi:type="dcterms:W3CDTF">2021-02-02T15:43:17Z</dcterms:created>
  <dcterms:modified xsi:type="dcterms:W3CDTF">2021-03-05T15:14:06Z</dcterms:modified>
</cp:coreProperties>
</file>